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 id="2147483660" r:id="rId2"/>
  </p:sldMasterIdLst>
  <p:notesMasterIdLst>
    <p:notesMasterId r:id="rId3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6858000" type="screen4x3"/>
  <p:notesSz cx="6858000" cy="9144000"/>
  <p:embeddedFontLst>
    <p:embeddedFont>
      <p:font typeface="Arial Narrow" panose="020B0606020202030204" pitchFamily="34" charset="0"/>
      <p:regular r:id="rId34"/>
      <p:bold r:id="rId35"/>
      <p:italic r:id="rId36"/>
      <p:boldItalic r:id="rId37"/>
    </p:embeddedFont>
    <p:embeddedFont>
      <p:font typeface="Trebuchet MS" panose="020B0603020202020204" pitchFamily="34" charset="0"/>
      <p:regular r:id="rId38"/>
      <p:bold r:id="rId39"/>
      <p:italic r:id="rId40"/>
      <p:boldItalic r:id="rId4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4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font" Target="fonts/font6.fntdata"/><Relationship Id="rId21" Type="http://schemas.openxmlformats.org/officeDocument/2006/relationships/slide" Target="slides/slide19.xml"/><Relationship Id="rId34" Type="http://schemas.openxmlformats.org/officeDocument/2006/relationships/font" Target="fonts/font1.fntdata"/><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font" Target="fonts/font4.fntdata"/><Relationship Id="rId40" Type="http://schemas.openxmlformats.org/officeDocument/2006/relationships/font" Target="fonts/font7.fntdata"/><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font" Target="fonts/font3.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font" Target="fonts/font2.fntdata"/><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font" Target="fonts/font5.fntdata"/><Relationship Id="rId46" Type="http://schemas.microsoft.com/office/2015/10/relationships/revisionInfo" Target="revisionInfo.xml"/><Relationship Id="rId20" Type="http://schemas.openxmlformats.org/officeDocument/2006/relationships/slide" Target="slides/slide18.xml"/><Relationship Id="rId41"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4" name="Shape 4"/>
          <p:cNvSpPr txBox="1">
            <a:spLocks noGrp="1"/>
          </p:cNvSpPr>
          <p:nvPr>
            <p:ph type="dt" idx="10"/>
          </p:nvPr>
        </p:nvSpPr>
        <p:spPr>
          <a:xfrm>
            <a:off x="3886200" y="0"/>
            <a:ext cx="2971800" cy="4572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6" name="Shape 6"/>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t" anchorCtr="0"/>
          <a:lstStyle>
            <a:lvl1pPr marL="0" marR="0" lvl="0" indent="0" algn="l" rtl="0">
              <a:spcBef>
                <a:spcPts val="0"/>
              </a:spcBef>
              <a:buChar char="●"/>
              <a:defRPr sz="1800" b="0" i="0" u="none" strike="noStrike" cap="none"/>
            </a:lvl1pPr>
            <a:lvl2pPr marL="0" marR="0" lvl="1" indent="0" algn="l" rtl="0">
              <a:spcBef>
                <a:spcPts val="0"/>
              </a:spcBef>
              <a:buChar char="○"/>
              <a:defRPr sz="1800" b="0" i="0" u="none" strike="noStrike" cap="none"/>
            </a:lvl2pPr>
            <a:lvl3pPr marL="0" marR="0" lvl="2" indent="0" algn="l" rtl="0">
              <a:spcBef>
                <a:spcPts val="0"/>
              </a:spcBef>
              <a:buChar char="■"/>
              <a:defRPr sz="1800" b="0" i="0" u="none" strike="noStrike" cap="none"/>
            </a:lvl3pPr>
            <a:lvl4pPr marL="0" marR="0" lvl="3" indent="0" algn="l" rtl="0">
              <a:spcBef>
                <a:spcPts val="0"/>
              </a:spcBef>
              <a:buChar char="●"/>
              <a:defRPr sz="1800" b="0" i="0" u="none" strike="noStrike" cap="none"/>
            </a:lvl4pPr>
            <a:lvl5pPr marL="0" marR="0" lvl="4" indent="0" algn="l" rtl="0">
              <a:spcBef>
                <a:spcPts val="0"/>
              </a:spcBef>
              <a:buChar char="○"/>
              <a:defRPr sz="1800" b="0" i="0" u="none" strike="noStrike" cap="none"/>
            </a:lvl5pPr>
            <a:lvl6pPr marL="0" marR="0" lvl="5" indent="0" algn="l" rtl="0">
              <a:spcBef>
                <a:spcPts val="0"/>
              </a:spcBef>
              <a:buChar char="■"/>
              <a:defRPr sz="1800" b="0" i="0" u="none" strike="noStrike" cap="none"/>
            </a:lvl6pPr>
            <a:lvl7pPr marL="0" marR="0" lvl="6" indent="0" algn="l" rtl="0">
              <a:spcBef>
                <a:spcPts val="0"/>
              </a:spcBef>
              <a:buChar char="●"/>
              <a:defRPr sz="1800" b="0" i="0" u="none" strike="noStrike" cap="none"/>
            </a:lvl7pPr>
            <a:lvl8pPr marL="0" marR="0" lvl="7" indent="0" algn="l" rtl="0">
              <a:spcBef>
                <a:spcPts val="0"/>
              </a:spcBef>
              <a:buChar char="○"/>
              <a:defRPr sz="1800" b="0" i="0" u="none" strike="noStrike" cap="none"/>
            </a:lvl8pPr>
            <a:lvl9pPr marL="0" marR="0" lvl="8" indent="0" algn="l" rtl="0">
              <a:spcBef>
                <a:spcPts val="0"/>
              </a:spcBef>
              <a:buChar char="■"/>
              <a:defRPr sz="1800" b="0" i="0" u="none" strike="noStrike" cap="none"/>
            </a:lvl9pPr>
          </a:lstStyle>
          <a:p>
            <a:endParaRPr/>
          </a:p>
        </p:txBody>
      </p:sp>
      <p:sp>
        <p:nvSpPr>
          <p:cNvPr id="7" name="Shape 7"/>
          <p:cNvSpPr txBox="1">
            <a:spLocks noGrp="1"/>
          </p:cNvSpPr>
          <p:nvPr>
            <p:ph type="ftr" idx="11"/>
          </p:nvPr>
        </p:nvSpPr>
        <p:spPr>
          <a:xfrm>
            <a:off x="0" y="8686800"/>
            <a:ext cx="2971800" cy="45720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8" name="Shape 8"/>
          <p:cNvSpPr txBox="1">
            <a:spLocks noGrp="1"/>
          </p:cNvSpPr>
          <p:nvPr>
            <p:ph type="sldNum" idx="12"/>
          </p:nvPr>
        </p:nvSpPr>
        <p:spPr>
          <a:xfrm>
            <a:off x="3886200" y="8686800"/>
            <a:ext cx="2971800" cy="457200"/>
          </a:xfrm>
          <a:prstGeom prst="rect">
            <a:avLst/>
          </a:prstGeom>
          <a:noFill/>
          <a:ln>
            <a:noFill/>
          </a:ln>
        </p:spPr>
        <p:txBody>
          <a:bodyPr wrap="square" lIns="91425" tIns="45700" rIns="91425" bIns="45700" anchor="b" anchorCtr="0">
            <a:noAutofit/>
          </a:bodyPr>
          <a:lstStyle/>
          <a:p>
            <a:pPr marL="0" marR="0" lvl="0" indent="-76200" algn="r" rtl="0">
              <a:lnSpc>
                <a:spcPct val="100000"/>
              </a:lnSpc>
              <a:spcBef>
                <a:spcPts val="0"/>
              </a:spcBef>
              <a:spcAft>
                <a:spcPts val="0"/>
              </a:spcAft>
              <a:buClr>
                <a:srgbClr val="000000"/>
              </a:buClr>
              <a:buSzPct val="100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a:t>
            </a:fld>
            <a:endParaRPr lang="en-US" sz="1200" b="0" i="0" u="none" strike="noStrike" cap="none">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5" name="Shape 165"/>
          <p:cNvSpPr txBox="1">
            <a:spLocks noGrp="1"/>
          </p:cNvSpPr>
          <p:nvPr>
            <p:ph type="body" idx="1"/>
          </p:nvPr>
        </p:nvSpPr>
        <p:spPr>
          <a:xfrm>
            <a:off x="914400" y="4343400"/>
            <a:ext cx="5029200" cy="4114800"/>
          </a:xfrm>
          <a:prstGeom prst="rect">
            <a:avLst/>
          </a:prstGeom>
          <a:noFill/>
          <a:ln>
            <a:noFill/>
          </a:ln>
        </p:spPr>
        <p:txBody>
          <a:bodyPr wrap="square" lIns="91425" tIns="45700" rIns="91425" bIns="45700" anchor="t" anchorCtr="0">
            <a:noAutofit/>
          </a:bodyPr>
          <a:lstStyle/>
          <a:p>
            <a:pPr marL="0" marR="0" lvl="0" indent="-114300" algn="l" rtl="0">
              <a:spcBef>
                <a:spcPts val="0"/>
              </a:spcBef>
              <a:buSzPct val="100000"/>
              <a:buFont typeface="Arial"/>
              <a:buNone/>
            </a:pPr>
            <a:r>
              <a:rPr lang="en-US" sz="1800" b="0" i="0" u="none" strike="noStrike" cap="none"/>
              <a:t>See www.tomleonard.co.uk</a:t>
            </a:r>
          </a:p>
        </p:txBody>
      </p:sp>
      <p:sp>
        <p:nvSpPr>
          <p:cNvPr id="166" name="Shape 166"/>
          <p:cNvSpPr txBox="1"/>
          <p:nvPr/>
        </p:nvSpPr>
        <p:spPr>
          <a:xfrm>
            <a:off x="3886200" y="8686800"/>
            <a:ext cx="2971800" cy="457200"/>
          </a:xfrm>
          <a:prstGeom prst="rect">
            <a:avLst/>
          </a:prstGeom>
          <a:noFill/>
          <a:ln>
            <a:noFill/>
          </a:ln>
        </p:spPr>
        <p:txBody>
          <a:bodyPr wrap="square" lIns="91425" tIns="45700" rIns="91425" bIns="45700" anchor="b" anchorCtr="0">
            <a:noAutofit/>
          </a:bodyPr>
          <a:lstStyle/>
          <a:p>
            <a:pPr marL="0" marR="0" lvl="0" indent="-152400" algn="r" rtl="0">
              <a:lnSpc>
                <a:spcPct val="100000"/>
              </a:lnSpc>
              <a:spcBef>
                <a:spcPts val="0"/>
              </a:spcBef>
              <a:spcAft>
                <a:spcPts val="0"/>
              </a:spcAft>
              <a:buClr>
                <a:srgbClr val="000000"/>
              </a:buClr>
              <a:buSzPct val="100000"/>
              <a:buFont typeface="Times New Roman"/>
              <a:buNone/>
            </a:pPr>
            <a:fld id="{00000000-1234-1234-1234-123412341234}" type="slidenum">
              <a:rPr lang="en-US" sz="2400" b="0" i="0" u="none">
                <a:solidFill>
                  <a:srgbClr val="000000"/>
                </a:solidFill>
                <a:latin typeface="Times New Roman"/>
                <a:ea typeface="Times New Roman"/>
                <a:cs typeface="Times New Roman"/>
                <a:sym typeface="Times New Roman"/>
              </a:rPr>
              <a:t>10</a:t>
            </a:fld>
            <a:endParaRPr lang="en-US" sz="2400" b="0" i="0" u="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4" name="Shape 174"/>
          <p:cNvSpPr txBox="1">
            <a:spLocks noGrp="1"/>
          </p:cNvSpPr>
          <p:nvPr>
            <p:ph type="body" idx="1"/>
          </p:nvPr>
        </p:nvSpPr>
        <p:spPr>
          <a:xfrm>
            <a:off x="914400" y="4343400"/>
            <a:ext cx="5029200"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800" b="0" i="0" u="none" strike="noStrike" cap="none"/>
          </a:p>
        </p:txBody>
      </p:sp>
      <p:sp>
        <p:nvSpPr>
          <p:cNvPr id="175" name="Shape 175"/>
          <p:cNvSpPr txBox="1"/>
          <p:nvPr/>
        </p:nvSpPr>
        <p:spPr>
          <a:xfrm>
            <a:off x="3886200" y="8686800"/>
            <a:ext cx="2971800" cy="457200"/>
          </a:xfrm>
          <a:prstGeom prst="rect">
            <a:avLst/>
          </a:prstGeom>
          <a:noFill/>
          <a:ln>
            <a:noFill/>
          </a:ln>
        </p:spPr>
        <p:txBody>
          <a:bodyPr wrap="square" lIns="91425" tIns="45700" rIns="91425" bIns="45700" anchor="b" anchorCtr="0">
            <a:noAutofit/>
          </a:bodyPr>
          <a:lstStyle/>
          <a:p>
            <a:pPr marL="0" marR="0" lvl="0" indent="-152400" algn="r" rtl="0">
              <a:lnSpc>
                <a:spcPct val="100000"/>
              </a:lnSpc>
              <a:spcBef>
                <a:spcPts val="0"/>
              </a:spcBef>
              <a:spcAft>
                <a:spcPts val="0"/>
              </a:spcAft>
              <a:buClr>
                <a:srgbClr val="000000"/>
              </a:buClr>
              <a:buSzPct val="100000"/>
              <a:buFont typeface="Times New Roman"/>
              <a:buNone/>
            </a:pPr>
            <a:fld id="{00000000-1234-1234-1234-123412341234}" type="slidenum">
              <a:rPr lang="en-US" sz="2400" b="0" i="0" u="none">
                <a:solidFill>
                  <a:srgbClr val="000000"/>
                </a:solidFill>
                <a:latin typeface="Times New Roman"/>
                <a:ea typeface="Times New Roman"/>
                <a:cs typeface="Times New Roman"/>
                <a:sym typeface="Times New Roman"/>
              </a:rPr>
              <a:t>11</a:t>
            </a:fld>
            <a:endParaRPr lang="en-US" sz="2400" b="0" i="0" u="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91" name="Shape 1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99" name="Shape 1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5" name="Shape 215"/>
          <p:cNvSpPr txBox="1">
            <a:spLocks noGrp="1"/>
          </p:cNvSpPr>
          <p:nvPr>
            <p:ph type="body" idx="1"/>
          </p:nvPr>
        </p:nvSpPr>
        <p:spPr>
          <a:xfrm>
            <a:off x="914400" y="4343400"/>
            <a:ext cx="5029200" cy="4114800"/>
          </a:xfrm>
          <a:prstGeom prst="rect">
            <a:avLst/>
          </a:prstGeom>
          <a:noFill/>
          <a:ln>
            <a:noFill/>
          </a:ln>
        </p:spPr>
        <p:txBody>
          <a:bodyPr wrap="square" lIns="91425" tIns="45700" rIns="91425" bIns="45700" anchor="t" anchorCtr="0">
            <a:noAutofit/>
          </a:bodyPr>
          <a:lstStyle/>
          <a:p>
            <a:pPr marL="0" marR="0" lvl="0" indent="-114300" algn="l" rtl="0">
              <a:spcBef>
                <a:spcPts val="0"/>
              </a:spcBef>
              <a:buSzPct val="100000"/>
              <a:buFont typeface="Arial"/>
              <a:buNone/>
            </a:pPr>
            <a:r>
              <a:rPr lang="en-US" sz="1800" b="0" i="0" u="none" strike="noStrike" cap="none"/>
              <a:t>Published in </a:t>
            </a:r>
            <a:r>
              <a:rPr lang="en-US" sz="1800" b="0" i="1" u="none" strike="noStrike" cap="none"/>
              <a:t>The Kist </a:t>
            </a:r>
            <a:r>
              <a:rPr lang="en-US" sz="1800" b="0" i="0" u="none" strike="noStrike" cap="none"/>
              <a:t>(2001) Learning and Teaching Scotland </a:t>
            </a:r>
          </a:p>
        </p:txBody>
      </p:sp>
      <p:sp>
        <p:nvSpPr>
          <p:cNvPr id="216" name="Shape 216"/>
          <p:cNvSpPr txBox="1"/>
          <p:nvPr/>
        </p:nvSpPr>
        <p:spPr>
          <a:xfrm>
            <a:off x="3886200" y="8686800"/>
            <a:ext cx="2971800" cy="457200"/>
          </a:xfrm>
          <a:prstGeom prst="rect">
            <a:avLst/>
          </a:prstGeom>
          <a:noFill/>
          <a:ln>
            <a:noFill/>
          </a:ln>
        </p:spPr>
        <p:txBody>
          <a:bodyPr wrap="square" lIns="91425" tIns="45700" rIns="91425" bIns="45700" anchor="b" anchorCtr="0">
            <a:noAutofit/>
          </a:bodyPr>
          <a:lstStyle/>
          <a:p>
            <a:pPr marL="0" marR="0" lvl="0" indent="-152400" algn="r" rtl="0">
              <a:lnSpc>
                <a:spcPct val="100000"/>
              </a:lnSpc>
              <a:spcBef>
                <a:spcPts val="0"/>
              </a:spcBef>
              <a:spcAft>
                <a:spcPts val="0"/>
              </a:spcAft>
              <a:buClr>
                <a:srgbClr val="000000"/>
              </a:buClr>
              <a:buSzPct val="100000"/>
              <a:buFont typeface="Times New Roman"/>
              <a:buNone/>
            </a:pPr>
            <a:fld id="{00000000-1234-1234-1234-123412341234}" type="slidenum">
              <a:rPr lang="en-US" sz="2400" b="0" i="0" u="none">
                <a:solidFill>
                  <a:srgbClr val="000000"/>
                </a:solidFill>
                <a:latin typeface="Times New Roman"/>
                <a:ea typeface="Times New Roman"/>
                <a:cs typeface="Times New Roman"/>
                <a:sym typeface="Times New Roman"/>
              </a:rPr>
              <a:t>16</a:t>
            </a:fld>
            <a:endParaRPr lang="en-US" sz="2400" b="0" i="0" u="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240" name="Shape 2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248" name="Shape 2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256" name="Shape 2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264" name="Shape 2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272" name="Shape 2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280" name="Shape 2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88" name="Shape 288"/>
          <p:cNvSpPr txBox="1">
            <a:spLocks noGrp="1"/>
          </p:cNvSpPr>
          <p:nvPr>
            <p:ph type="body" idx="1"/>
          </p:nvPr>
        </p:nvSpPr>
        <p:spPr>
          <a:xfrm>
            <a:off x="914400" y="4343400"/>
            <a:ext cx="5029200" cy="4114800"/>
          </a:xfrm>
          <a:prstGeom prst="rect">
            <a:avLst/>
          </a:prstGeom>
          <a:noFill/>
          <a:ln>
            <a:noFill/>
          </a:ln>
        </p:spPr>
        <p:txBody>
          <a:bodyPr wrap="square" lIns="91425" tIns="45700" rIns="91425" bIns="45700" anchor="t" anchorCtr="0">
            <a:noAutofit/>
          </a:bodyPr>
          <a:lstStyle/>
          <a:p>
            <a:pPr marL="0" marR="0" lvl="0" indent="-114300" algn="l" rtl="0">
              <a:spcBef>
                <a:spcPts val="0"/>
              </a:spcBef>
              <a:buSzPct val="100000"/>
              <a:buFont typeface="Arial"/>
              <a:buNone/>
            </a:pPr>
            <a:r>
              <a:rPr lang="en-US" sz="1800" b="0" i="0" u="none" strike="noStrike" cap="none"/>
              <a:t>These loans go back to the Old English period of the Viking settlements. Because Old Norse and Old English were very similar, it was easy to borrow words.  Most of the loan words are simple, everyday words borrowed through conversation.  Some interesting things happened to pronunciation as we can see when we compare breeks and breeches, brigs and bridges.  In Old English, there were two words for ‘child’. These were ‘cild’ and ‘bearn’. Old Norse had the word ‘barn’. So, in Scots, we keep ‘bairn’ because it was reinforced by Old Norse, but it has been lost in the south of England.</a:t>
            </a:r>
          </a:p>
          <a:p>
            <a:pPr marL="0" marR="0" lvl="0" indent="-114300" algn="l" rtl="0">
              <a:spcBef>
                <a:spcPts val="0"/>
              </a:spcBef>
              <a:buSzPct val="100000"/>
              <a:buFont typeface="Arial"/>
              <a:buNone/>
            </a:pPr>
            <a:endParaRPr sz="1800" b="0" i="0" u="none" strike="noStrike" cap="none"/>
          </a:p>
          <a:p>
            <a:pPr marL="0" marR="0" lvl="0" indent="-114300" algn="l" rtl="0">
              <a:spcBef>
                <a:spcPts val="0"/>
              </a:spcBef>
              <a:buSzPct val="100000"/>
              <a:buFont typeface="Arial"/>
              <a:buNone/>
            </a:pPr>
            <a:r>
              <a:rPr lang="en-US" sz="1800" b="0" i="0" u="none" strike="noStrike" cap="none"/>
              <a:t>In Orkney, Shetland and the very North of Scotland, there was direct influence from Norwegian. Orkney and Shetland were only ceded to Scotland in the reign of James III of Scotland by Denmark in 1468 . </a:t>
            </a:r>
          </a:p>
        </p:txBody>
      </p:sp>
      <p:sp>
        <p:nvSpPr>
          <p:cNvPr id="289" name="Shape 289"/>
          <p:cNvSpPr txBox="1"/>
          <p:nvPr/>
        </p:nvSpPr>
        <p:spPr>
          <a:xfrm>
            <a:off x="3886200" y="8686800"/>
            <a:ext cx="2971800" cy="457200"/>
          </a:xfrm>
          <a:prstGeom prst="rect">
            <a:avLst/>
          </a:prstGeom>
          <a:noFill/>
          <a:ln>
            <a:noFill/>
          </a:ln>
        </p:spPr>
        <p:txBody>
          <a:bodyPr wrap="square" lIns="91425" tIns="45700" rIns="91425" bIns="45700" anchor="b" anchorCtr="0">
            <a:noAutofit/>
          </a:bodyPr>
          <a:lstStyle/>
          <a:p>
            <a:pPr marL="0" marR="0" lvl="0" indent="-152400" algn="r" rtl="0">
              <a:lnSpc>
                <a:spcPct val="100000"/>
              </a:lnSpc>
              <a:spcBef>
                <a:spcPts val="0"/>
              </a:spcBef>
              <a:spcAft>
                <a:spcPts val="0"/>
              </a:spcAft>
              <a:buClr>
                <a:srgbClr val="000000"/>
              </a:buClr>
              <a:buSzPct val="100000"/>
              <a:buFont typeface="Times New Roman"/>
              <a:buNone/>
            </a:pPr>
            <a:fld id="{00000000-1234-1234-1234-123412341234}" type="slidenum">
              <a:rPr lang="en-US" sz="2400" b="0" i="0" u="none">
                <a:solidFill>
                  <a:srgbClr val="000000"/>
                </a:solidFill>
                <a:latin typeface="Times New Roman"/>
                <a:ea typeface="Times New Roman"/>
                <a:cs typeface="Times New Roman"/>
                <a:sym typeface="Times New Roman"/>
              </a:rPr>
              <a:t>25</a:t>
            </a:fld>
            <a:endParaRPr lang="en-US" sz="2400" b="0" i="0" u="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97" name="Shape 297"/>
          <p:cNvSpPr txBox="1">
            <a:spLocks noGrp="1"/>
          </p:cNvSpPr>
          <p:nvPr>
            <p:ph type="body" idx="1"/>
          </p:nvPr>
        </p:nvSpPr>
        <p:spPr>
          <a:xfrm>
            <a:off x="914400" y="4343400"/>
            <a:ext cx="5029200" cy="4114800"/>
          </a:xfrm>
          <a:prstGeom prst="rect">
            <a:avLst/>
          </a:prstGeom>
          <a:noFill/>
          <a:ln>
            <a:noFill/>
          </a:ln>
        </p:spPr>
        <p:txBody>
          <a:bodyPr wrap="square" lIns="91425" tIns="45700" rIns="91425" bIns="45700" anchor="t" anchorCtr="0">
            <a:noAutofit/>
          </a:bodyPr>
          <a:lstStyle/>
          <a:p>
            <a:pPr marL="0" marR="0" lvl="0" indent="-114300" algn="l" rtl="0">
              <a:spcBef>
                <a:spcPts val="0"/>
              </a:spcBef>
              <a:buSzPct val="100000"/>
              <a:buFont typeface="Arial"/>
              <a:buNone/>
            </a:pPr>
            <a:r>
              <a:rPr lang="en-US" sz="1800" b="0" i="0" u="none" strike="noStrike" cap="none"/>
              <a:t>There were many Flemish craftsmen in the early Scottish burghs and Scotland maintained contact with the Low Countries through trade, fishing and military service.</a:t>
            </a:r>
          </a:p>
        </p:txBody>
      </p:sp>
      <p:sp>
        <p:nvSpPr>
          <p:cNvPr id="298" name="Shape 298"/>
          <p:cNvSpPr txBox="1"/>
          <p:nvPr/>
        </p:nvSpPr>
        <p:spPr>
          <a:xfrm>
            <a:off x="3886200" y="8686800"/>
            <a:ext cx="2971800" cy="457200"/>
          </a:xfrm>
          <a:prstGeom prst="rect">
            <a:avLst/>
          </a:prstGeom>
          <a:noFill/>
          <a:ln>
            <a:noFill/>
          </a:ln>
        </p:spPr>
        <p:txBody>
          <a:bodyPr wrap="square" lIns="91425" tIns="45700" rIns="91425" bIns="45700" anchor="b" anchorCtr="0">
            <a:noAutofit/>
          </a:bodyPr>
          <a:lstStyle/>
          <a:p>
            <a:pPr marL="0" marR="0" lvl="0" indent="-152400" algn="r" rtl="0">
              <a:lnSpc>
                <a:spcPct val="100000"/>
              </a:lnSpc>
              <a:spcBef>
                <a:spcPts val="0"/>
              </a:spcBef>
              <a:spcAft>
                <a:spcPts val="0"/>
              </a:spcAft>
              <a:buClr>
                <a:srgbClr val="000000"/>
              </a:buClr>
              <a:buSzPct val="100000"/>
              <a:buFont typeface="Times New Roman"/>
              <a:buNone/>
            </a:pPr>
            <a:fld id="{00000000-1234-1234-1234-123412341234}" type="slidenum">
              <a:rPr lang="en-US" sz="2400" b="0" i="0" u="none">
                <a:solidFill>
                  <a:srgbClr val="000000"/>
                </a:solidFill>
                <a:latin typeface="Times New Roman"/>
                <a:ea typeface="Times New Roman"/>
                <a:cs typeface="Times New Roman"/>
                <a:sym typeface="Times New Roman"/>
              </a:rPr>
              <a:t>26</a:t>
            </a:fld>
            <a:endParaRPr lang="en-US" sz="2400" b="0" i="0" u="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306" name="Shape 3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Shape 313"/>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314" name="Shape 3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22" name="Shape 322"/>
          <p:cNvSpPr txBox="1">
            <a:spLocks noGrp="1"/>
          </p:cNvSpPr>
          <p:nvPr>
            <p:ph type="body" idx="1"/>
          </p:nvPr>
        </p:nvSpPr>
        <p:spPr>
          <a:xfrm>
            <a:off x="914400" y="4343400"/>
            <a:ext cx="5029200" cy="4114800"/>
          </a:xfrm>
          <a:prstGeom prst="rect">
            <a:avLst/>
          </a:prstGeom>
          <a:noFill/>
          <a:ln>
            <a:noFill/>
          </a:ln>
        </p:spPr>
        <p:txBody>
          <a:bodyPr wrap="square" lIns="91425" tIns="45700" rIns="91425" bIns="45700" anchor="t" anchorCtr="0">
            <a:noAutofit/>
          </a:bodyPr>
          <a:lstStyle/>
          <a:p>
            <a:pPr marL="0" marR="0" lvl="0" indent="-114300" algn="l" rtl="0">
              <a:spcBef>
                <a:spcPts val="0"/>
              </a:spcBef>
              <a:buSzPct val="100000"/>
              <a:buFont typeface="Arial"/>
              <a:buNone/>
            </a:pPr>
            <a:r>
              <a:rPr lang="en-US" sz="1800" b="0" i="0" u="none" strike="noStrike" cap="none"/>
              <a:t>To compare King James’s own Scots with the English of his publishers see www.scuilwab.org.uk</a:t>
            </a:r>
          </a:p>
          <a:p>
            <a:pPr marL="0" marR="0" lvl="0" indent="0" algn="l" rtl="0">
              <a:spcBef>
                <a:spcPts val="0"/>
              </a:spcBef>
              <a:buSzPct val="25000"/>
              <a:buNone/>
            </a:pPr>
            <a:endParaRPr sz="1800" b="0" i="0" u="none" strike="noStrike" cap="none"/>
          </a:p>
        </p:txBody>
      </p:sp>
      <p:sp>
        <p:nvSpPr>
          <p:cNvPr id="323" name="Shape 323"/>
          <p:cNvSpPr txBox="1"/>
          <p:nvPr/>
        </p:nvSpPr>
        <p:spPr>
          <a:xfrm>
            <a:off x="3886200" y="8686800"/>
            <a:ext cx="2971800" cy="457200"/>
          </a:xfrm>
          <a:prstGeom prst="rect">
            <a:avLst/>
          </a:prstGeom>
          <a:noFill/>
          <a:ln>
            <a:noFill/>
          </a:ln>
        </p:spPr>
        <p:txBody>
          <a:bodyPr wrap="square" lIns="91425" tIns="45700" rIns="91425" bIns="45700" anchor="b" anchorCtr="0">
            <a:noAutofit/>
          </a:bodyPr>
          <a:lstStyle/>
          <a:p>
            <a:pPr marL="0" marR="0" lvl="0" indent="-152400" algn="r" rtl="0">
              <a:lnSpc>
                <a:spcPct val="100000"/>
              </a:lnSpc>
              <a:spcBef>
                <a:spcPts val="0"/>
              </a:spcBef>
              <a:spcAft>
                <a:spcPts val="0"/>
              </a:spcAft>
              <a:buClr>
                <a:srgbClr val="000000"/>
              </a:buClr>
              <a:buSzPct val="100000"/>
              <a:buFont typeface="Times New Roman"/>
              <a:buNone/>
            </a:pPr>
            <a:fld id="{00000000-1234-1234-1234-123412341234}" type="slidenum">
              <a:rPr lang="en-US" sz="2400" b="0" i="0" u="none">
                <a:solidFill>
                  <a:srgbClr val="000000"/>
                </a:solidFill>
                <a:latin typeface="Times New Roman"/>
                <a:ea typeface="Times New Roman"/>
                <a:cs typeface="Times New Roman"/>
                <a:sym typeface="Times New Roman"/>
              </a:rPr>
              <a:t>29</a:t>
            </a:fld>
            <a:endParaRPr lang="en-US" sz="2400" b="0" i="0" u="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1" name="Shape 111"/>
          <p:cNvSpPr txBox="1">
            <a:spLocks noGrp="1"/>
          </p:cNvSpPr>
          <p:nvPr>
            <p:ph type="body" idx="1"/>
          </p:nvPr>
        </p:nvSpPr>
        <p:spPr>
          <a:xfrm>
            <a:off x="914400" y="4343400"/>
            <a:ext cx="5029200" cy="4114800"/>
          </a:xfrm>
          <a:prstGeom prst="rect">
            <a:avLst/>
          </a:prstGeom>
          <a:noFill/>
          <a:ln>
            <a:noFill/>
          </a:ln>
        </p:spPr>
        <p:txBody>
          <a:bodyPr wrap="square" lIns="91425" tIns="45700" rIns="91425" bIns="45700" anchor="t" anchorCtr="0">
            <a:noAutofit/>
          </a:bodyPr>
          <a:lstStyle/>
          <a:p>
            <a:pPr marL="0" marR="0" lvl="0" indent="-114300" algn="l" rtl="0">
              <a:spcBef>
                <a:spcPts val="0"/>
              </a:spcBef>
              <a:buSzPct val="100000"/>
              <a:buFont typeface="Arial"/>
              <a:buNone/>
            </a:pPr>
            <a:r>
              <a:rPr lang="en-US" sz="1800" b="0" i="0" u="none" strike="noStrike" cap="none"/>
              <a:t>This Powerpoint presentation was prepared by Liz Niven with the assistance of The Scots Language Centre and Scottish Language Dictionaries. </a:t>
            </a:r>
          </a:p>
          <a:p>
            <a:pPr marL="0" marR="0" lvl="0" indent="-114300" algn="l" rtl="0">
              <a:spcBef>
                <a:spcPts val="0"/>
              </a:spcBef>
              <a:buSzPct val="100000"/>
              <a:buFont typeface="Arial"/>
              <a:buNone/>
            </a:pPr>
            <a:r>
              <a:rPr lang="en-US" sz="1800" b="0" i="0" u="none" strike="noStrike" cap="none"/>
              <a:t>For additional information and resources see</a:t>
            </a:r>
          </a:p>
          <a:p>
            <a:pPr marL="0" marR="0" lvl="0" indent="-114300" algn="l" rtl="0">
              <a:spcBef>
                <a:spcPts val="0"/>
              </a:spcBef>
              <a:buSzPct val="100000"/>
              <a:buFont typeface="Arial"/>
              <a:buNone/>
            </a:pPr>
            <a:r>
              <a:rPr lang="en-US" sz="1800" b="0" i="0" u="none" strike="noStrike" cap="none"/>
              <a:t>www.lizniven.com </a:t>
            </a:r>
          </a:p>
          <a:p>
            <a:pPr marL="0" marR="0" lvl="0" indent="-114300" algn="l" rtl="0">
              <a:spcBef>
                <a:spcPts val="0"/>
              </a:spcBef>
              <a:buSzPct val="100000"/>
              <a:buFont typeface="Arial"/>
              <a:buNone/>
            </a:pPr>
            <a:r>
              <a:rPr lang="en-US" sz="1800" b="0" i="0" u="none" strike="noStrike" cap="none"/>
              <a:t>www.scotslanguage.com (Scots Language Centre)</a:t>
            </a:r>
          </a:p>
          <a:p>
            <a:pPr marL="0" marR="0" lvl="0" indent="-114300" algn="l" rtl="0">
              <a:spcBef>
                <a:spcPts val="0"/>
              </a:spcBef>
              <a:buSzPct val="100000"/>
              <a:buFont typeface="Arial"/>
              <a:buNone/>
            </a:pPr>
            <a:r>
              <a:rPr lang="en-US" sz="1800" b="0" i="0" u="none" strike="noStrike" cap="none"/>
              <a:t>www.scotsdictionaries.org.uk (Scottish Language Dictionaries)</a:t>
            </a:r>
          </a:p>
          <a:p>
            <a:pPr marL="0" marR="0" lvl="0" indent="-114300" algn="l" rtl="0">
              <a:spcBef>
                <a:spcPts val="0"/>
              </a:spcBef>
              <a:buSzPct val="100000"/>
              <a:buFont typeface="Arial"/>
              <a:buNone/>
            </a:pPr>
            <a:r>
              <a:rPr lang="en-US" sz="1800" b="0" i="0" u="none" strike="noStrike" cap="none"/>
              <a:t>www.scuilwab.org.uk (Scottish Language Dictionaries’ Schools’ site)</a:t>
            </a:r>
          </a:p>
          <a:p>
            <a:pPr marL="0" marR="0" lvl="0" indent="-114300" algn="l" rtl="0">
              <a:spcBef>
                <a:spcPts val="0"/>
              </a:spcBef>
              <a:buSzPct val="100000"/>
              <a:buFont typeface="Arial"/>
              <a:buNone/>
            </a:pPr>
            <a:r>
              <a:rPr lang="en-US" sz="1800" b="0" i="0" u="none" strike="noStrike" cap="none"/>
              <a:t>www.dsl.ac.uk (</a:t>
            </a:r>
            <a:r>
              <a:rPr lang="en-US" sz="1800" b="0" i="1" u="none" strike="noStrike" cap="none"/>
              <a:t>The Dictionary of the Scots Language</a:t>
            </a:r>
            <a:r>
              <a:rPr lang="en-US" sz="1800" b="0" i="0" u="none" strike="noStrike" cap="none"/>
              <a:t>)</a:t>
            </a:r>
          </a:p>
          <a:p>
            <a:pPr marL="0" marR="0" lvl="0" indent="-114300" algn="l" rtl="0">
              <a:spcBef>
                <a:spcPts val="0"/>
              </a:spcBef>
              <a:buSzPct val="100000"/>
              <a:buFont typeface="Arial"/>
              <a:buNone/>
            </a:pPr>
            <a:endParaRPr sz="1800" b="0" i="0" u="none" strike="noStrike" cap="none"/>
          </a:p>
          <a:p>
            <a:pPr marL="0" marR="0" lvl="0" indent="-114300" algn="l" rtl="0">
              <a:spcBef>
                <a:spcPts val="0"/>
              </a:spcBef>
              <a:buSzPct val="100000"/>
              <a:buFont typeface="Arial"/>
              <a:buNone/>
            </a:pPr>
            <a:r>
              <a:rPr lang="en-US" sz="1800" b="0" i="0" u="none" strike="noStrike" cap="none"/>
              <a:t>This powerpoint is intended to enable teacher-led CPD sessions.</a:t>
            </a:r>
          </a:p>
          <a:p>
            <a:pPr marL="0" marR="0" lvl="0" indent="-114300" algn="l" rtl="0">
              <a:spcBef>
                <a:spcPts val="0"/>
              </a:spcBef>
              <a:buSzPct val="100000"/>
              <a:buFont typeface="Arial"/>
              <a:buNone/>
            </a:pPr>
            <a:r>
              <a:rPr lang="en-US" sz="1800" b="0" i="0" u="none" strike="noStrike" cap="none"/>
              <a:t>Contact Liz Niven, SLD or SLC if you would like a facilitator to support delivery.</a:t>
            </a:r>
          </a:p>
          <a:p>
            <a:pPr marL="0" marR="0" lvl="0" indent="-114300" algn="l" rtl="0">
              <a:spcBef>
                <a:spcPts val="0"/>
              </a:spcBef>
              <a:buSzPct val="100000"/>
              <a:buFont typeface="Arial"/>
              <a:buNone/>
            </a:pPr>
            <a:endParaRPr sz="1800" b="0" i="0" u="none" strike="noStrike" cap="none"/>
          </a:p>
          <a:p>
            <a:pPr marL="0" marR="0" lvl="0" indent="-114300" algn="l" rtl="0">
              <a:spcBef>
                <a:spcPts val="0"/>
              </a:spcBef>
              <a:buSzPct val="100000"/>
              <a:buFont typeface="Arial"/>
              <a:buNone/>
            </a:pPr>
            <a:endParaRPr sz="1800" b="0" i="0" u="none" strike="noStrike" cap="none"/>
          </a:p>
          <a:p>
            <a:pPr marL="0" marR="0" lvl="0" indent="-114300" algn="l" rtl="0">
              <a:spcBef>
                <a:spcPts val="0"/>
              </a:spcBef>
              <a:buSzPct val="100000"/>
              <a:buFont typeface="Arial"/>
              <a:buNone/>
            </a:pPr>
            <a:endParaRPr sz="1800" b="0" i="0" u="none" strike="noStrike" cap="none"/>
          </a:p>
          <a:p>
            <a:pPr marL="0" marR="0" lvl="0" indent="-114300" algn="l" rtl="0">
              <a:spcBef>
                <a:spcPts val="0"/>
              </a:spcBef>
              <a:buSzPct val="100000"/>
              <a:buFont typeface="Arial"/>
              <a:buNone/>
            </a:pPr>
            <a:r>
              <a:rPr lang="en-US" sz="1800" b="0" i="0" u="none" strike="noStrike" cap="none"/>
              <a:t>We would be happy to provide powerpoints  pitched at different levels or reflecting specialist interests in the language. For more information contact elaine.webster@scotsdictionaries.org.uk.</a:t>
            </a:r>
          </a:p>
        </p:txBody>
      </p:sp>
      <p:sp>
        <p:nvSpPr>
          <p:cNvPr id="112" name="Shape 112"/>
          <p:cNvSpPr txBox="1"/>
          <p:nvPr/>
        </p:nvSpPr>
        <p:spPr>
          <a:xfrm>
            <a:off x="3886200" y="8686800"/>
            <a:ext cx="2971800" cy="457200"/>
          </a:xfrm>
          <a:prstGeom prst="rect">
            <a:avLst/>
          </a:prstGeom>
          <a:noFill/>
          <a:ln>
            <a:noFill/>
          </a:ln>
        </p:spPr>
        <p:txBody>
          <a:bodyPr wrap="square" lIns="91425" tIns="45700" rIns="91425" bIns="45700" anchor="b" anchorCtr="0">
            <a:noAutofit/>
          </a:bodyPr>
          <a:lstStyle/>
          <a:p>
            <a:pPr marL="0" marR="0" lvl="0" indent="-152400" algn="r" rtl="0">
              <a:lnSpc>
                <a:spcPct val="100000"/>
              </a:lnSpc>
              <a:spcBef>
                <a:spcPts val="0"/>
              </a:spcBef>
              <a:spcAft>
                <a:spcPts val="0"/>
              </a:spcAft>
              <a:buClr>
                <a:srgbClr val="000000"/>
              </a:buClr>
              <a:buSzPct val="100000"/>
              <a:buFont typeface="Times New Roman"/>
              <a:buNone/>
            </a:pPr>
            <a:fld id="{00000000-1234-1234-1234-123412341234}" type="slidenum">
              <a:rPr lang="en-US" sz="2400" b="0" i="0" u="none">
                <a:solidFill>
                  <a:srgbClr val="000000"/>
                </a:solidFill>
                <a:latin typeface="Times New Roman"/>
                <a:ea typeface="Times New Roman"/>
                <a:cs typeface="Times New Roman"/>
                <a:sym typeface="Times New Roman"/>
              </a:rPr>
              <a:t>3</a:t>
            </a:fld>
            <a:endParaRPr lang="en-US" sz="2400" b="0" i="0" u="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331" name="Shape 3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2819400" y="609600"/>
            <a:ext cx="6096000" cy="1143000"/>
          </a:xfrm>
          <a:prstGeom prst="rect">
            <a:avLst/>
          </a:prstGeom>
          <a:noFill/>
          <a:ln>
            <a:noFill/>
          </a:ln>
        </p:spPr>
        <p:txBody>
          <a:bodyPr wrap="square" lIns="91425" tIns="91425" rIns="91425" bIns="91425" anchor="ctr" anchorCtr="0"/>
          <a:lstStyle>
            <a:lvl1pPr marL="0" marR="0" lvl="0"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1pPr>
            <a:lvl2pPr marL="0" marR="0" lvl="1"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2pPr>
            <a:lvl3pPr marL="0" marR="0" lvl="2"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3pPr>
            <a:lvl4pPr marL="0" marR="0" lvl="3"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4pPr>
            <a:lvl5pPr marL="0" marR="0" lvl="4"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5pPr>
            <a:lvl6pPr marL="457200" marR="0" lvl="5"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6pPr>
            <a:lvl7pPr marL="914400" marR="0" lvl="6"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7pPr>
            <a:lvl8pPr marL="1371600" marR="0" lvl="7"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8pPr>
            <a:lvl9pPr marL="1828800" marR="0" lvl="8"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9pPr>
          </a:lstStyle>
          <a:p>
            <a:endParaRPr/>
          </a:p>
        </p:txBody>
      </p:sp>
      <p:sp>
        <p:nvSpPr>
          <p:cNvPr id="18" name="Shape 18"/>
          <p:cNvSpPr txBox="1">
            <a:spLocks noGrp="1"/>
          </p:cNvSpPr>
          <p:nvPr>
            <p:ph type="body" idx="1"/>
          </p:nvPr>
        </p:nvSpPr>
        <p:spPr>
          <a:xfrm>
            <a:off x="2819400" y="1981200"/>
            <a:ext cx="6096000" cy="4114800"/>
          </a:xfrm>
          <a:prstGeom prst="rect">
            <a:avLst/>
          </a:prstGeom>
          <a:noFill/>
          <a:ln>
            <a:noFill/>
          </a:ln>
        </p:spPr>
        <p:txBody>
          <a:bodyPr wrap="square" lIns="91425" tIns="91425" rIns="91425" bIns="91425" anchor="t" anchorCtr="0"/>
          <a:lstStyle>
            <a:lvl1pPr marL="342900" marR="0" lvl="0" indent="-236220" algn="l" rtl="0">
              <a:spcBef>
                <a:spcPts val="560"/>
              </a:spcBef>
              <a:spcAft>
                <a:spcPts val="0"/>
              </a:spcAft>
              <a:buClr>
                <a:schemeClr val="hlink"/>
              </a:buClr>
              <a:buSzPct val="59999"/>
              <a:buFont typeface="Noto Sans Symbols"/>
              <a:buChar char="■"/>
              <a:defRPr sz="2800" b="0" i="0" u="none" strike="noStrike" cap="none">
                <a:solidFill>
                  <a:schemeClr val="lt1"/>
                </a:solidFill>
                <a:latin typeface="Arial"/>
                <a:ea typeface="Arial"/>
                <a:cs typeface="Arial"/>
                <a:sym typeface="Arial"/>
              </a:defRPr>
            </a:lvl1pPr>
            <a:lvl2pPr marL="742950" marR="0" lvl="1" indent="-178434" algn="l" rtl="0">
              <a:spcBef>
                <a:spcPts val="520"/>
              </a:spcBef>
              <a:spcAft>
                <a:spcPts val="0"/>
              </a:spcAft>
              <a:buClr>
                <a:schemeClr val="lt2"/>
              </a:buClr>
              <a:buSzPct val="64999"/>
              <a:buFont typeface="Noto Sans Symbols"/>
              <a:buChar char="◆"/>
              <a:defRPr sz="2600" b="0" i="0" u="none" strike="noStrike" cap="none">
                <a:solidFill>
                  <a:schemeClr val="lt1"/>
                </a:solidFill>
                <a:latin typeface="Arial"/>
                <a:ea typeface="Arial"/>
                <a:cs typeface="Arial"/>
                <a:sym typeface="Arial"/>
              </a:defRPr>
            </a:lvl2pPr>
            <a:lvl3pPr marL="1143000" marR="0" lvl="2" indent="-129539" algn="l" rtl="0">
              <a:spcBef>
                <a:spcPts val="480"/>
              </a:spcBef>
              <a:spcAft>
                <a:spcPts val="0"/>
              </a:spcAft>
              <a:buClr>
                <a:schemeClr val="hlink"/>
              </a:buClr>
              <a:buSzPct val="65000"/>
              <a:buFont typeface="Noto Sans Symbols"/>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lt2"/>
              </a:buClr>
              <a:buSzPct val="100000"/>
              <a:buFont typeface="Arial"/>
              <a:buChar char="•"/>
              <a:defRPr sz="2000" b="0" i="0" u="none" strike="noStrike" cap="none">
                <a:solidFill>
                  <a:schemeClr val="lt1"/>
                </a:solidFill>
                <a:latin typeface="Arial"/>
                <a:ea typeface="Arial"/>
                <a:cs typeface="Arial"/>
                <a:sym typeface="Arial"/>
              </a:defRPr>
            </a:lvl4pPr>
            <a:lvl5pPr marL="2057400" marR="0" lvl="4"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5pPr>
            <a:lvl6pPr marL="2514600" marR="0" lvl="5"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6pPr>
            <a:lvl7pPr marL="2971800" marR="0" lvl="6"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7pPr>
            <a:lvl8pPr marL="3429000" marR="0" lvl="7"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8pPr>
            <a:lvl9pPr marL="3886200" marR="0" lvl="8"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9pPr>
          </a:lstStyle>
          <a:p>
            <a:endParaRPr/>
          </a:p>
        </p:txBody>
      </p:sp>
      <p:sp>
        <p:nvSpPr>
          <p:cNvPr id="19" name="Shape 19"/>
          <p:cNvSpPr txBox="1">
            <a:spLocks noGrp="1"/>
          </p:cNvSpPr>
          <p:nvPr>
            <p:ph type="dt" idx="10"/>
          </p:nvPr>
        </p:nvSpPr>
        <p:spPr>
          <a:xfrm>
            <a:off x="304800" y="6248400"/>
            <a:ext cx="19050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4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0" name="Shape 20"/>
          <p:cNvSpPr txBox="1">
            <a:spLocks noGrp="1"/>
          </p:cNvSpPr>
          <p:nvPr>
            <p:ph type="ftr" idx="11"/>
          </p:nvPr>
        </p:nvSpPr>
        <p:spPr>
          <a:xfrm>
            <a:off x="3581400" y="6248400"/>
            <a:ext cx="28956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1" name="Shape 21"/>
          <p:cNvSpPr txBox="1">
            <a:spLocks noGrp="1"/>
          </p:cNvSpPr>
          <p:nvPr>
            <p:ph type="sldNum" idx="12"/>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722313" y="4406900"/>
            <a:ext cx="7772400" cy="1362075"/>
          </a:xfrm>
          <a:prstGeom prst="rect">
            <a:avLst/>
          </a:prstGeom>
          <a:noFill/>
          <a:ln>
            <a:noFill/>
          </a:ln>
        </p:spPr>
        <p:txBody>
          <a:bodyPr wrap="square" lIns="91425" tIns="91425" rIns="91425" bIns="91425" anchor="t" anchorCtr="0"/>
          <a:lstStyle>
            <a:lvl1pPr marL="0" marR="0" lvl="0" indent="0" algn="l" rtl="0">
              <a:lnSpc>
                <a:spcPct val="70000"/>
              </a:lnSpc>
              <a:spcBef>
                <a:spcPts val="0"/>
              </a:spcBef>
              <a:spcAft>
                <a:spcPts val="0"/>
              </a:spcAft>
              <a:buNone/>
              <a:defRPr sz="4000" b="1" i="0" u="none" strike="noStrike" cap="none">
                <a:solidFill>
                  <a:schemeClr val="lt2"/>
                </a:solidFill>
                <a:latin typeface="Arial Narrow"/>
                <a:ea typeface="Arial Narrow"/>
                <a:cs typeface="Arial Narrow"/>
                <a:sym typeface="Arial Narrow"/>
              </a:defRPr>
            </a:lvl1pPr>
            <a:lvl2pPr marL="0" marR="0" lvl="1"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2pPr>
            <a:lvl3pPr marL="0" marR="0" lvl="2"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3pPr>
            <a:lvl4pPr marL="0" marR="0" lvl="3"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4pPr>
            <a:lvl5pPr marL="0" marR="0" lvl="4"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5pPr>
            <a:lvl6pPr marL="457200" marR="0" lvl="5"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6pPr>
            <a:lvl7pPr marL="914400" marR="0" lvl="6"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7pPr>
            <a:lvl8pPr marL="1371600" marR="0" lvl="7"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8pPr>
            <a:lvl9pPr marL="1828800" marR="0" lvl="8"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9pPr>
          </a:lstStyle>
          <a:p>
            <a:endParaRPr/>
          </a:p>
        </p:txBody>
      </p:sp>
      <p:sp>
        <p:nvSpPr>
          <p:cNvPr id="75" name="Shape 75"/>
          <p:cNvSpPr txBox="1">
            <a:spLocks noGrp="1"/>
          </p:cNvSpPr>
          <p:nvPr>
            <p:ph type="body" idx="1"/>
          </p:nvPr>
        </p:nvSpPr>
        <p:spPr>
          <a:xfrm>
            <a:off x="722313" y="2906713"/>
            <a:ext cx="7772400" cy="1500187"/>
          </a:xfrm>
          <a:prstGeom prst="rect">
            <a:avLst/>
          </a:prstGeom>
          <a:noFill/>
          <a:ln>
            <a:noFill/>
          </a:ln>
        </p:spPr>
        <p:txBody>
          <a:bodyPr wrap="square" lIns="91425" tIns="91425" rIns="91425" bIns="91425" anchor="b" anchorCtr="0"/>
          <a:lstStyle>
            <a:lvl1pPr marL="0" marR="0" lvl="0" indent="0" algn="l" rtl="0">
              <a:spcBef>
                <a:spcPts val="400"/>
              </a:spcBef>
              <a:spcAft>
                <a:spcPts val="0"/>
              </a:spcAft>
              <a:buClr>
                <a:schemeClr val="hlink"/>
              </a:buClr>
              <a:buSzPct val="60000"/>
              <a:buFont typeface="Noto Sans Symbols"/>
              <a:buNone/>
              <a:defRPr sz="2000">
                <a:solidFill>
                  <a:schemeClr val="lt1"/>
                </a:solidFill>
                <a:latin typeface="Arial"/>
                <a:ea typeface="Arial"/>
                <a:cs typeface="Arial"/>
                <a:sym typeface="Arial"/>
              </a:defRPr>
            </a:lvl1pPr>
            <a:lvl2pPr marL="457200" marR="0" lvl="1" indent="0" algn="l" rtl="0">
              <a:spcBef>
                <a:spcPts val="360"/>
              </a:spcBef>
              <a:spcAft>
                <a:spcPts val="0"/>
              </a:spcAft>
              <a:buClr>
                <a:schemeClr val="lt2"/>
              </a:buClr>
              <a:buSzPct val="64999"/>
              <a:buFont typeface="Noto Sans Symbols"/>
              <a:buNone/>
              <a:defRPr sz="1800" b="0" i="0" u="none" strike="noStrike" cap="none">
                <a:solidFill>
                  <a:schemeClr val="lt1"/>
                </a:solidFill>
                <a:latin typeface="Arial"/>
                <a:ea typeface="Arial"/>
                <a:cs typeface="Arial"/>
                <a:sym typeface="Arial"/>
              </a:defRPr>
            </a:lvl2pPr>
            <a:lvl3pPr marL="914400" marR="0" lvl="2" indent="0" algn="l" rtl="0">
              <a:spcBef>
                <a:spcPts val="320"/>
              </a:spcBef>
              <a:spcAft>
                <a:spcPts val="0"/>
              </a:spcAft>
              <a:buClr>
                <a:schemeClr val="hlink"/>
              </a:buClr>
              <a:buSzPct val="64999"/>
              <a:buFont typeface="Noto Sans Symbols"/>
              <a:buNone/>
              <a:defRPr sz="1600" b="0" i="0" u="none" strike="noStrike" cap="none">
                <a:solidFill>
                  <a:schemeClr val="lt1"/>
                </a:solidFill>
                <a:latin typeface="Arial"/>
                <a:ea typeface="Arial"/>
                <a:cs typeface="Arial"/>
                <a:sym typeface="Arial"/>
              </a:defRPr>
            </a:lvl3pPr>
            <a:lvl4pPr marL="1371600" marR="0" lvl="3" indent="0" algn="l" rtl="0">
              <a:spcBef>
                <a:spcPts val="280"/>
              </a:spcBef>
              <a:spcAft>
                <a:spcPts val="0"/>
              </a:spcAft>
              <a:buClr>
                <a:schemeClr val="lt2"/>
              </a:buClr>
              <a:buSzPct val="100000"/>
              <a:buFont typeface="Arial"/>
              <a:buNone/>
              <a:defRPr sz="1400" b="0" i="0" u="none" strike="noStrike" cap="none">
                <a:solidFill>
                  <a:schemeClr val="lt1"/>
                </a:solidFill>
                <a:latin typeface="Arial"/>
                <a:ea typeface="Arial"/>
                <a:cs typeface="Arial"/>
                <a:sym typeface="Arial"/>
              </a:defRPr>
            </a:lvl4pPr>
            <a:lvl5pPr marL="1828800" marR="0" lvl="4" indent="0" algn="l" rtl="0">
              <a:spcBef>
                <a:spcPts val="280"/>
              </a:spcBef>
              <a:spcAft>
                <a:spcPts val="0"/>
              </a:spcAft>
              <a:buClr>
                <a:schemeClr val="hlink"/>
              </a:buClr>
              <a:buSzPct val="100000"/>
              <a:buFont typeface="Arial"/>
              <a:buNone/>
              <a:defRPr sz="1400" b="0" i="0" u="none" strike="noStrike" cap="none">
                <a:solidFill>
                  <a:schemeClr val="lt1"/>
                </a:solidFill>
                <a:latin typeface="Arial"/>
                <a:ea typeface="Arial"/>
                <a:cs typeface="Arial"/>
                <a:sym typeface="Arial"/>
              </a:defRPr>
            </a:lvl5pPr>
            <a:lvl6pPr marL="2286000" marR="0" lvl="5" indent="0" algn="l" rtl="0">
              <a:spcBef>
                <a:spcPts val="280"/>
              </a:spcBef>
              <a:spcAft>
                <a:spcPts val="0"/>
              </a:spcAft>
              <a:buClr>
                <a:schemeClr val="hlink"/>
              </a:buClr>
              <a:buSzPct val="100000"/>
              <a:buFont typeface="Arial"/>
              <a:buNone/>
              <a:defRPr sz="1400" b="0" i="0" u="none" strike="noStrike" cap="none">
                <a:solidFill>
                  <a:schemeClr val="lt1"/>
                </a:solidFill>
                <a:latin typeface="Arial"/>
                <a:ea typeface="Arial"/>
                <a:cs typeface="Arial"/>
                <a:sym typeface="Arial"/>
              </a:defRPr>
            </a:lvl6pPr>
            <a:lvl7pPr marL="2743200" marR="0" lvl="6" indent="0" algn="l" rtl="0">
              <a:spcBef>
                <a:spcPts val="280"/>
              </a:spcBef>
              <a:spcAft>
                <a:spcPts val="0"/>
              </a:spcAft>
              <a:buClr>
                <a:schemeClr val="hlink"/>
              </a:buClr>
              <a:buSzPct val="100000"/>
              <a:buFont typeface="Arial"/>
              <a:buNone/>
              <a:defRPr sz="1400" b="0" i="0" u="none" strike="noStrike" cap="none">
                <a:solidFill>
                  <a:schemeClr val="lt1"/>
                </a:solidFill>
                <a:latin typeface="Arial"/>
                <a:ea typeface="Arial"/>
                <a:cs typeface="Arial"/>
                <a:sym typeface="Arial"/>
              </a:defRPr>
            </a:lvl7pPr>
            <a:lvl8pPr marL="3200400" marR="0" lvl="7" indent="0" algn="l" rtl="0">
              <a:spcBef>
                <a:spcPts val="280"/>
              </a:spcBef>
              <a:spcAft>
                <a:spcPts val="0"/>
              </a:spcAft>
              <a:buClr>
                <a:schemeClr val="hlink"/>
              </a:buClr>
              <a:buSzPct val="100000"/>
              <a:buFont typeface="Arial"/>
              <a:buNone/>
              <a:defRPr sz="1400" b="0" i="0" u="none" strike="noStrike" cap="none">
                <a:solidFill>
                  <a:schemeClr val="lt1"/>
                </a:solidFill>
                <a:latin typeface="Arial"/>
                <a:ea typeface="Arial"/>
                <a:cs typeface="Arial"/>
                <a:sym typeface="Arial"/>
              </a:defRPr>
            </a:lvl8pPr>
            <a:lvl9pPr marL="3657600" marR="0" lvl="8" indent="0" algn="l" rtl="0">
              <a:spcBef>
                <a:spcPts val="280"/>
              </a:spcBef>
              <a:spcAft>
                <a:spcPts val="0"/>
              </a:spcAft>
              <a:buClr>
                <a:schemeClr val="hlink"/>
              </a:buClr>
              <a:buSzPct val="100000"/>
              <a:buFont typeface="Arial"/>
              <a:buNone/>
              <a:defRPr sz="1400" b="0" i="0" u="none" strike="noStrike" cap="none">
                <a:solidFill>
                  <a:schemeClr val="lt1"/>
                </a:solidFill>
                <a:latin typeface="Arial"/>
                <a:ea typeface="Arial"/>
                <a:cs typeface="Arial"/>
                <a:sym typeface="Arial"/>
              </a:defRPr>
            </a:lvl9pPr>
          </a:lstStyle>
          <a:p>
            <a:endParaRPr/>
          </a:p>
        </p:txBody>
      </p:sp>
      <p:sp>
        <p:nvSpPr>
          <p:cNvPr id="76" name="Shape 76"/>
          <p:cNvSpPr txBox="1">
            <a:spLocks noGrp="1"/>
          </p:cNvSpPr>
          <p:nvPr>
            <p:ph type="dt" idx="10"/>
          </p:nvPr>
        </p:nvSpPr>
        <p:spPr>
          <a:xfrm>
            <a:off x="304800" y="6248400"/>
            <a:ext cx="19050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4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ftr" idx="11"/>
          </p:nvPr>
        </p:nvSpPr>
        <p:spPr>
          <a:xfrm>
            <a:off x="3581400" y="6248400"/>
            <a:ext cx="28956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8" name="Shape 78"/>
          <p:cNvSpPr txBox="1">
            <a:spLocks noGrp="1"/>
          </p:cNvSpPr>
          <p:nvPr>
            <p:ph type="sldNum" idx="12"/>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2743200" y="427038"/>
            <a:ext cx="6399213" cy="1524000"/>
          </a:xfrm>
          <a:prstGeom prst="rect">
            <a:avLst/>
          </a:prstGeom>
          <a:noFill/>
          <a:ln>
            <a:noFill/>
          </a:ln>
        </p:spPr>
        <p:txBody>
          <a:bodyPr wrap="square" lIns="91425" tIns="91425" rIns="91425" bIns="91425" anchor="b" anchorCtr="0"/>
          <a:lstStyle>
            <a:lvl1pPr marL="0" marR="0" lvl="0" indent="0" algn="l" rtl="0">
              <a:lnSpc>
                <a:spcPct val="80000"/>
              </a:lnSpc>
              <a:spcBef>
                <a:spcPts val="0"/>
              </a:spcBef>
              <a:spcAft>
                <a:spcPts val="0"/>
              </a:spcAft>
              <a:buNone/>
              <a:defRPr sz="6600" b="1" i="0" u="none" strike="noStrike" cap="none">
                <a:solidFill>
                  <a:schemeClr val="lt2"/>
                </a:solidFill>
                <a:latin typeface="Arial Narrow"/>
                <a:ea typeface="Arial Narrow"/>
                <a:cs typeface="Arial Narrow"/>
                <a:sym typeface="Arial Narrow"/>
              </a:defRPr>
            </a:lvl1pPr>
            <a:lvl2pPr marL="0" marR="0" lvl="1"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2pPr>
            <a:lvl3pPr marL="0" marR="0" lvl="2"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3pPr>
            <a:lvl4pPr marL="0" marR="0" lvl="3"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4pPr>
            <a:lvl5pPr marL="0" marR="0" lvl="4"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5pPr>
            <a:lvl6pPr marL="457200" marR="0" lvl="5"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6pPr>
            <a:lvl7pPr marL="914400" marR="0" lvl="6"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7pPr>
            <a:lvl8pPr marL="1371600" marR="0" lvl="7"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8pPr>
            <a:lvl9pPr marL="1828800" marR="0" lvl="8"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9pPr>
          </a:lstStyle>
          <a:p>
            <a:endParaRPr/>
          </a:p>
        </p:txBody>
      </p:sp>
      <p:sp>
        <p:nvSpPr>
          <p:cNvPr id="89" name="Shape 89"/>
          <p:cNvSpPr txBox="1">
            <a:spLocks noGrp="1"/>
          </p:cNvSpPr>
          <p:nvPr>
            <p:ph type="subTitle" idx="1"/>
          </p:nvPr>
        </p:nvSpPr>
        <p:spPr>
          <a:xfrm>
            <a:off x="4191000" y="1828800"/>
            <a:ext cx="4572000" cy="1752600"/>
          </a:xfrm>
          <a:prstGeom prst="rect">
            <a:avLst/>
          </a:prstGeom>
          <a:noFill/>
          <a:ln>
            <a:noFill/>
          </a:ln>
        </p:spPr>
        <p:txBody>
          <a:bodyPr wrap="square" lIns="91425" tIns="91425" rIns="91425" bIns="91425" anchor="t" anchorCtr="0"/>
          <a:lstStyle>
            <a:lvl1pPr marL="0" marR="0" lvl="0" indent="0" algn="l" rtl="0">
              <a:spcBef>
                <a:spcPts val="480"/>
              </a:spcBef>
              <a:spcAft>
                <a:spcPts val="0"/>
              </a:spcAft>
              <a:buClr>
                <a:schemeClr val="hlink"/>
              </a:buClr>
              <a:buSzPct val="59999"/>
              <a:buFont typeface="Noto Sans Symbols"/>
              <a:buNone/>
              <a:defRPr sz="2400" b="0" i="0" u="none" strike="noStrike" cap="none">
                <a:solidFill>
                  <a:schemeClr val="lt1"/>
                </a:solidFill>
                <a:latin typeface="Arial"/>
                <a:ea typeface="Arial"/>
                <a:cs typeface="Arial"/>
                <a:sym typeface="Arial"/>
              </a:defRPr>
            </a:lvl1pPr>
            <a:lvl2pPr marL="742950" marR="0" lvl="1" indent="-178434" algn="l" rtl="0">
              <a:spcBef>
                <a:spcPts val="520"/>
              </a:spcBef>
              <a:spcAft>
                <a:spcPts val="0"/>
              </a:spcAft>
              <a:buClr>
                <a:schemeClr val="lt2"/>
              </a:buClr>
              <a:buSzPct val="64999"/>
              <a:buFont typeface="Noto Sans Symbols"/>
              <a:buChar char="◆"/>
              <a:defRPr sz="2600" b="0" i="0" u="none" strike="noStrike" cap="none">
                <a:solidFill>
                  <a:schemeClr val="lt1"/>
                </a:solidFill>
                <a:latin typeface="Arial"/>
                <a:ea typeface="Arial"/>
                <a:cs typeface="Arial"/>
                <a:sym typeface="Arial"/>
              </a:defRPr>
            </a:lvl2pPr>
            <a:lvl3pPr marL="1143000" marR="0" lvl="2" indent="-129539" algn="l" rtl="0">
              <a:spcBef>
                <a:spcPts val="480"/>
              </a:spcBef>
              <a:spcAft>
                <a:spcPts val="0"/>
              </a:spcAft>
              <a:buClr>
                <a:schemeClr val="hlink"/>
              </a:buClr>
              <a:buSzPct val="65000"/>
              <a:buFont typeface="Noto Sans Symbols"/>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lt2"/>
              </a:buClr>
              <a:buSzPct val="100000"/>
              <a:buFont typeface="Arial"/>
              <a:buChar char="•"/>
              <a:defRPr sz="2000" b="0" i="0" u="none" strike="noStrike" cap="none">
                <a:solidFill>
                  <a:schemeClr val="lt1"/>
                </a:solidFill>
                <a:latin typeface="Arial"/>
                <a:ea typeface="Arial"/>
                <a:cs typeface="Arial"/>
                <a:sym typeface="Arial"/>
              </a:defRPr>
            </a:lvl4pPr>
            <a:lvl5pPr marL="2057400" marR="0" lvl="4"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5pPr>
            <a:lvl6pPr marL="2514600" marR="0" lvl="5"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6pPr>
            <a:lvl7pPr marL="2971800" marR="0" lvl="6"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7pPr>
            <a:lvl8pPr marL="3429000" marR="0" lvl="7"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8pPr>
            <a:lvl9pPr marL="3886200" marR="0" lvl="8"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9pPr>
          </a:lstStyle>
          <a:p>
            <a:endParaRPr/>
          </a:p>
        </p:txBody>
      </p:sp>
      <p:sp>
        <p:nvSpPr>
          <p:cNvPr id="90" name="Shape 90"/>
          <p:cNvSpPr txBox="1">
            <a:spLocks noGrp="1"/>
          </p:cNvSpPr>
          <p:nvPr>
            <p:ph type="dt" idx="10"/>
          </p:nvPr>
        </p:nvSpPr>
        <p:spPr>
          <a:xfrm>
            <a:off x="304800" y="6248400"/>
            <a:ext cx="19050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4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1" name="Shape 91"/>
          <p:cNvSpPr txBox="1">
            <a:spLocks noGrp="1"/>
          </p:cNvSpPr>
          <p:nvPr>
            <p:ph type="ftr" idx="11"/>
          </p:nvPr>
        </p:nvSpPr>
        <p:spPr>
          <a:xfrm>
            <a:off x="3581400" y="6248400"/>
            <a:ext cx="28956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2" name="Shape 92"/>
          <p:cNvSpPr txBox="1">
            <a:spLocks noGrp="1"/>
          </p:cNvSpPr>
          <p:nvPr>
            <p:ph type="sldNum" idx="12"/>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2"/>
        <p:cNvGrpSpPr/>
        <p:nvPr/>
      </p:nvGrpSpPr>
      <p:grpSpPr>
        <a:xfrm>
          <a:off x="0" y="0"/>
          <a:ext cx="0" cy="0"/>
          <a:chOff x="0" y="0"/>
          <a:chExt cx="0" cy="0"/>
        </a:xfrm>
      </p:grpSpPr>
      <p:sp>
        <p:nvSpPr>
          <p:cNvPr id="23" name="Shape 23"/>
          <p:cNvSpPr txBox="1">
            <a:spLocks noGrp="1"/>
          </p:cNvSpPr>
          <p:nvPr>
            <p:ph type="dt" idx="10"/>
          </p:nvPr>
        </p:nvSpPr>
        <p:spPr>
          <a:xfrm>
            <a:off x="304800" y="6248400"/>
            <a:ext cx="19050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4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4" name="Shape 24"/>
          <p:cNvSpPr txBox="1">
            <a:spLocks noGrp="1"/>
          </p:cNvSpPr>
          <p:nvPr>
            <p:ph type="ftr" idx="11"/>
          </p:nvPr>
        </p:nvSpPr>
        <p:spPr>
          <a:xfrm>
            <a:off x="3581400" y="6248400"/>
            <a:ext cx="28956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5" name="Shape 25"/>
          <p:cNvSpPr txBox="1">
            <a:spLocks noGrp="1"/>
          </p:cNvSpPr>
          <p:nvPr>
            <p:ph type="sldNum" idx="12"/>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26"/>
        <p:cNvGrpSpPr/>
        <p:nvPr/>
      </p:nvGrpSpPr>
      <p:grpSpPr>
        <a:xfrm>
          <a:off x="0" y="0"/>
          <a:ext cx="0" cy="0"/>
          <a:chOff x="0" y="0"/>
          <a:chExt cx="0" cy="0"/>
        </a:xfrm>
      </p:grpSpPr>
      <p:sp>
        <p:nvSpPr>
          <p:cNvPr id="27" name="Shape 27"/>
          <p:cNvSpPr txBox="1">
            <a:spLocks noGrp="1"/>
          </p:cNvSpPr>
          <p:nvPr>
            <p:ph type="title"/>
          </p:nvPr>
        </p:nvSpPr>
        <p:spPr>
          <a:xfrm rot="5400000">
            <a:off x="5410200" y="2590800"/>
            <a:ext cx="5486400" cy="1524000"/>
          </a:xfrm>
          <a:prstGeom prst="rect">
            <a:avLst/>
          </a:prstGeom>
          <a:noFill/>
          <a:ln>
            <a:noFill/>
          </a:ln>
        </p:spPr>
        <p:txBody>
          <a:bodyPr wrap="square" lIns="91425" tIns="91425" rIns="91425" bIns="91425" anchor="ctr" anchorCtr="0"/>
          <a:lstStyle>
            <a:lvl1pPr marL="0" marR="0" lvl="0"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1pPr>
            <a:lvl2pPr marL="0" marR="0" lvl="1"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2pPr>
            <a:lvl3pPr marL="0" marR="0" lvl="2"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3pPr>
            <a:lvl4pPr marL="0" marR="0" lvl="3"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4pPr>
            <a:lvl5pPr marL="0" marR="0" lvl="4"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5pPr>
            <a:lvl6pPr marL="457200" marR="0" lvl="5"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6pPr>
            <a:lvl7pPr marL="914400" marR="0" lvl="6"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7pPr>
            <a:lvl8pPr marL="1371600" marR="0" lvl="7"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8pPr>
            <a:lvl9pPr marL="1828800" marR="0" lvl="8"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9pPr>
          </a:lstStyle>
          <a:p>
            <a:endParaRPr/>
          </a:p>
        </p:txBody>
      </p:sp>
      <p:sp>
        <p:nvSpPr>
          <p:cNvPr id="28" name="Shape 28"/>
          <p:cNvSpPr txBox="1">
            <a:spLocks noGrp="1"/>
          </p:cNvSpPr>
          <p:nvPr>
            <p:ph type="body" idx="1"/>
          </p:nvPr>
        </p:nvSpPr>
        <p:spPr>
          <a:xfrm rot="5400000">
            <a:off x="2286000" y="1143000"/>
            <a:ext cx="5486400" cy="4419600"/>
          </a:xfrm>
          <a:prstGeom prst="rect">
            <a:avLst/>
          </a:prstGeom>
          <a:noFill/>
          <a:ln>
            <a:noFill/>
          </a:ln>
        </p:spPr>
        <p:txBody>
          <a:bodyPr wrap="square" lIns="91425" tIns="91425" rIns="91425" bIns="91425" anchor="t" anchorCtr="0"/>
          <a:lstStyle>
            <a:lvl1pPr marL="342900" marR="0" lvl="0" indent="-236220" algn="l" rtl="0">
              <a:spcBef>
                <a:spcPts val="560"/>
              </a:spcBef>
              <a:spcAft>
                <a:spcPts val="0"/>
              </a:spcAft>
              <a:buClr>
                <a:schemeClr val="hlink"/>
              </a:buClr>
              <a:buSzPct val="59999"/>
              <a:buFont typeface="Noto Sans Symbols"/>
              <a:buChar char="■"/>
              <a:defRPr sz="2800">
                <a:solidFill>
                  <a:schemeClr val="lt1"/>
                </a:solidFill>
                <a:latin typeface="Arial"/>
                <a:ea typeface="Arial"/>
                <a:cs typeface="Arial"/>
                <a:sym typeface="Arial"/>
              </a:defRPr>
            </a:lvl1pPr>
            <a:lvl2pPr marL="742950" marR="0" lvl="1" indent="-178434" algn="l" rtl="0">
              <a:spcBef>
                <a:spcPts val="520"/>
              </a:spcBef>
              <a:spcAft>
                <a:spcPts val="0"/>
              </a:spcAft>
              <a:buClr>
                <a:schemeClr val="lt2"/>
              </a:buClr>
              <a:buSzPct val="64999"/>
              <a:buFont typeface="Noto Sans Symbols"/>
              <a:buChar char="◆"/>
              <a:defRPr sz="2600" b="0" i="0" u="none" strike="noStrike" cap="none">
                <a:solidFill>
                  <a:schemeClr val="lt1"/>
                </a:solidFill>
                <a:latin typeface="Arial"/>
                <a:ea typeface="Arial"/>
                <a:cs typeface="Arial"/>
                <a:sym typeface="Arial"/>
              </a:defRPr>
            </a:lvl2pPr>
            <a:lvl3pPr marL="1143000" marR="0" lvl="2" indent="-129539" algn="l" rtl="0">
              <a:spcBef>
                <a:spcPts val="480"/>
              </a:spcBef>
              <a:spcAft>
                <a:spcPts val="0"/>
              </a:spcAft>
              <a:buClr>
                <a:schemeClr val="hlink"/>
              </a:buClr>
              <a:buSzPct val="65000"/>
              <a:buFont typeface="Noto Sans Symbols"/>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lt2"/>
              </a:buClr>
              <a:buSzPct val="100000"/>
              <a:buFont typeface="Arial"/>
              <a:buChar char="•"/>
              <a:defRPr sz="2000" b="0" i="0" u="none" strike="noStrike" cap="none">
                <a:solidFill>
                  <a:schemeClr val="lt1"/>
                </a:solidFill>
                <a:latin typeface="Arial"/>
                <a:ea typeface="Arial"/>
                <a:cs typeface="Arial"/>
                <a:sym typeface="Arial"/>
              </a:defRPr>
            </a:lvl4pPr>
            <a:lvl5pPr marL="2057400" marR="0" lvl="4"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5pPr>
            <a:lvl6pPr marL="2514600" marR="0" lvl="5"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6pPr>
            <a:lvl7pPr marL="2971800" marR="0" lvl="6"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7pPr>
            <a:lvl8pPr marL="3429000" marR="0" lvl="7"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8pPr>
            <a:lvl9pPr marL="3886200" marR="0" lvl="8"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9pPr>
          </a:lstStyle>
          <a:p>
            <a:endParaRPr/>
          </a:p>
        </p:txBody>
      </p:sp>
      <p:sp>
        <p:nvSpPr>
          <p:cNvPr id="29" name="Shape 29"/>
          <p:cNvSpPr txBox="1">
            <a:spLocks noGrp="1"/>
          </p:cNvSpPr>
          <p:nvPr>
            <p:ph type="dt" idx="10"/>
          </p:nvPr>
        </p:nvSpPr>
        <p:spPr>
          <a:xfrm>
            <a:off x="304800" y="6248400"/>
            <a:ext cx="19050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4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0" name="Shape 30"/>
          <p:cNvSpPr txBox="1">
            <a:spLocks noGrp="1"/>
          </p:cNvSpPr>
          <p:nvPr>
            <p:ph type="ftr" idx="11"/>
          </p:nvPr>
        </p:nvSpPr>
        <p:spPr>
          <a:xfrm>
            <a:off x="3581400" y="6248400"/>
            <a:ext cx="28956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1" name="Shape 31"/>
          <p:cNvSpPr txBox="1">
            <a:spLocks noGrp="1"/>
          </p:cNvSpPr>
          <p:nvPr>
            <p:ph type="sldNum" idx="12"/>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2819400" y="609600"/>
            <a:ext cx="6096000" cy="1143000"/>
          </a:xfrm>
          <a:prstGeom prst="rect">
            <a:avLst/>
          </a:prstGeom>
          <a:noFill/>
          <a:ln>
            <a:noFill/>
          </a:ln>
        </p:spPr>
        <p:txBody>
          <a:bodyPr wrap="square" lIns="91425" tIns="91425" rIns="91425" bIns="91425" anchor="ctr" anchorCtr="0"/>
          <a:lstStyle>
            <a:lvl1pPr marL="0" marR="0" lvl="0"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1pPr>
            <a:lvl2pPr marL="0" marR="0" lvl="1"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2pPr>
            <a:lvl3pPr marL="0" marR="0" lvl="2"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3pPr>
            <a:lvl4pPr marL="0" marR="0" lvl="3"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4pPr>
            <a:lvl5pPr marL="0" marR="0" lvl="4"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5pPr>
            <a:lvl6pPr marL="457200" marR="0" lvl="5"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6pPr>
            <a:lvl7pPr marL="914400" marR="0" lvl="6"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7pPr>
            <a:lvl8pPr marL="1371600" marR="0" lvl="7"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8pPr>
            <a:lvl9pPr marL="1828800" marR="0" lvl="8"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9pPr>
          </a:lstStyle>
          <a:p>
            <a:endParaRPr/>
          </a:p>
        </p:txBody>
      </p:sp>
      <p:sp>
        <p:nvSpPr>
          <p:cNvPr id="34" name="Shape 34"/>
          <p:cNvSpPr txBox="1">
            <a:spLocks noGrp="1"/>
          </p:cNvSpPr>
          <p:nvPr>
            <p:ph type="body" idx="1"/>
          </p:nvPr>
        </p:nvSpPr>
        <p:spPr>
          <a:xfrm rot="5400000">
            <a:off x="3810000" y="990600"/>
            <a:ext cx="4114800" cy="6096000"/>
          </a:xfrm>
          <a:prstGeom prst="rect">
            <a:avLst/>
          </a:prstGeom>
          <a:noFill/>
          <a:ln>
            <a:noFill/>
          </a:ln>
        </p:spPr>
        <p:txBody>
          <a:bodyPr wrap="square" lIns="91425" tIns="91425" rIns="91425" bIns="91425" anchor="t" anchorCtr="0"/>
          <a:lstStyle>
            <a:lvl1pPr marL="342900" marR="0" lvl="0" indent="-236220" algn="l" rtl="0">
              <a:spcBef>
                <a:spcPts val="560"/>
              </a:spcBef>
              <a:spcAft>
                <a:spcPts val="0"/>
              </a:spcAft>
              <a:buClr>
                <a:schemeClr val="hlink"/>
              </a:buClr>
              <a:buSzPct val="59999"/>
              <a:buFont typeface="Noto Sans Symbols"/>
              <a:buChar char="■"/>
              <a:defRPr sz="2800">
                <a:solidFill>
                  <a:schemeClr val="lt1"/>
                </a:solidFill>
                <a:latin typeface="Arial"/>
                <a:ea typeface="Arial"/>
                <a:cs typeface="Arial"/>
                <a:sym typeface="Arial"/>
              </a:defRPr>
            </a:lvl1pPr>
            <a:lvl2pPr marL="742950" marR="0" lvl="1" indent="-178434" algn="l" rtl="0">
              <a:spcBef>
                <a:spcPts val="520"/>
              </a:spcBef>
              <a:spcAft>
                <a:spcPts val="0"/>
              </a:spcAft>
              <a:buClr>
                <a:schemeClr val="lt2"/>
              </a:buClr>
              <a:buSzPct val="64999"/>
              <a:buFont typeface="Noto Sans Symbols"/>
              <a:buChar char="◆"/>
              <a:defRPr sz="2600" b="0" i="0" u="none" strike="noStrike" cap="none">
                <a:solidFill>
                  <a:schemeClr val="lt1"/>
                </a:solidFill>
                <a:latin typeface="Arial"/>
                <a:ea typeface="Arial"/>
                <a:cs typeface="Arial"/>
                <a:sym typeface="Arial"/>
              </a:defRPr>
            </a:lvl2pPr>
            <a:lvl3pPr marL="1143000" marR="0" lvl="2" indent="-129539" algn="l" rtl="0">
              <a:spcBef>
                <a:spcPts val="480"/>
              </a:spcBef>
              <a:spcAft>
                <a:spcPts val="0"/>
              </a:spcAft>
              <a:buClr>
                <a:schemeClr val="hlink"/>
              </a:buClr>
              <a:buSzPct val="65000"/>
              <a:buFont typeface="Noto Sans Symbols"/>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lt2"/>
              </a:buClr>
              <a:buSzPct val="100000"/>
              <a:buFont typeface="Arial"/>
              <a:buChar char="•"/>
              <a:defRPr sz="2000" b="0" i="0" u="none" strike="noStrike" cap="none">
                <a:solidFill>
                  <a:schemeClr val="lt1"/>
                </a:solidFill>
                <a:latin typeface="Arial"/>
                <a:ea typeface="Arial"/>
                <a:cs typeface="Arial"/>
                <a:sym typeface="Arial"/>
              </a:defRPr>
            </a:lvl4pPr>
            <a:lvl5pPr marL="2057400" marR="0" lvl="4"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5pPr>
            <a:lvl6pPr marL="2514600" marR="0" lvl="5"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6pPr>
            <a:lvl7pPr marL="2971800" marR="0" lvl="6"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7pPr>
            <a:lvl8pPr marL="3429000" marR="0" lvl="7"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8pPr>
            <a:lvl9pPr marL="3886200" marR="0" lvl="8"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9pPr>
          </a:lstStyle>
          <a:p>
            <a:endParaRPr/>
          </a:p>
        </p:txBody>
      </p:sp>
      <p:sp>
        <p:nvSpPr>
          <p:cNvPr id="35" name="Shape 35"/>
          <p:cNvSpPr txBox="1">
            <a:spLocks noGrp="1"/>
          </p:cNvSpPr>
          <p:nvPr>
            <p:ph type="dt" idx="10"/>
          </p:nvPr>
        </p:nvSpPr>
        <p:spPr>
          <a:xfrm>
            <a:off x="304800" y="6248400"/>
            <a:ext cx="19050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4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6" name="Shape 36"/>
          <p:cNvSpPr txBox="1">
            <a:spLocks noGrp="1"/>
          </p:cNvSpPr>
          <p:nvPr>
            <p:ph type="ftr" idx="11"/>
          </p:nvPr>
        </p:nvSpPr>
        <p:spPr>
          <a:xfrm>
            <a:off x="3581400" y="6248400"/>
            <a:ext cx="28956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7" name="Shape 37"/>
          <p:cNvSpPr txBox="1">
            <a:spLocks noGrp="1"/>
          </p:cNvSpPr>
          <p:nvPr>
            <p:ph type="sldNum" idx="12"/>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792288" y="4800600"/>
            <a:ext cx="5486400" cy="566738"/>
          </a:xfrm>
          <a:prstGeom prst="rect">
            <a:avLst/>
          </a:prstGeom>
          <a:noFill/>
          <a:ln>
            <a:noFill/>
          </a:ln>
        </p:spPr>
        <p:txBody>
          <a:bodyPr wrap="square" lIns="91425" tIns="91425" rIns="91425" bIns="91425" anchor="b" anchorCtr="0"/>
          <a:lstStyle>
            <a:lvl1pPr marL="0" marR="0" lvl="0" indent="0" algn="l" rtl="0">
              <a:lnSpc>
                <a:spcPct val="70000"/>
              </a:lnSpc>
              <a:spcBef>
                <a:spcPts val="0"/>
              </a:spcBef>
              <a:spcAft>
                <a:spcPts val="0"/>
              </a:spcAft>
              <a:buNone/>
              <a:defRPr sz="2000" b="1" i="0" u="none" strike="noStrike" cap="none">
                <a:solidFill>
                  <a:schemeClr val="lt2"/>
                </a:solidFill>
                <a:latin typeface="Arial Narrow"/>
                <a:ea typeface="Arial Narrow"/>
                <a:cs typeface="Arial Narrow"/>
                <a:sym typeface="Arial Narrow"/>
              </a:defRPr>
            </a:lvl1pPr>
            <a:lvl2pPr marL="0" marR="0" lvl="1"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2pPr>
            <a:lvl3pPr marL="0" marR="0" lvl="2"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3pPr>
            <a:lvl4pPr marL="0" marR="0" lvl="3"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4pPr>
            <a:lvl5pPr marL="0" marR="0" lvl="4"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5pPr>
            <a:lvl6pPr marL="457200" marR="0" lvl="5"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6pPr>
            <a:lvl7pPr marL="914400" marR="0" lvl="6"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7pPr>
            <a:lvl8pPr marL="1371600" marR="0" lvl="7"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8pPr>
            <a:lvl9pPr marL="1828800" marR="0" lvl="8"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9pPr>
          </a:lstStyle>
          <a:p>
            <a:endParaRPr/>
          </a:p>
        </p:txBody>
      </p:sp>
      <p:sp>
        <p:nvSpPr>
          <p:cNvPr id="40" name="Shape 40"/>
          <p:cNvSpPr>
            <a:spLocks noGrp="1"/>
          </p:cNvSpPr>
          <p:nvPr>
            <p:ph type="pic" idx="2"/>
          </p:nvPr>
        </p:nvSpPr>
        <p:spPr>
          <a:xfrm>
            <a:off x="1792288" y="612775"/>
            <a:ext cx="5486400" cy="4114800"/>
          </a:xfrm>
          <a:prstGeom prst="rect">
            <a:avLst/>
          </a:prstGeom>
          <a:noFill/>
          <a:ln>
            <a:noFill/>
          </a:ln>
        </p:spPr>
        <p:txBody>
          <a:bodyPr wrap="square" lIns="91425" tIns="91425" rIns="91425" bIns="91425" anchor="t" anchorCtr="0"/>
          <a:lstStyle>
            <a:lvl1pPr marL="0" marR="0" lvl="0" indent="0" algn="l" rtl="0">
              <a:spcBef>
                <a:spcPts val="640"/>
              </a:spcBef>
              <a:spcAft>
                <a:spcPts val="0"/>
              </a:spcAft>
              <a:buClr>
                <a:schemeClr val="hlink"/>
              </a:buClr>
              <a:buSzPct val="60000"/>
              <a:buFont typeface="Noto Sans Symbols"/>
              <a:buNone/>
              <a:defRPr sz="3200">
                <a:solidFill>
                  <a:schemeClr val="lt1"/>
                </a:solidFill>
                <a:latin typeface="Arial"/>
                <a:ea typeface="Arial"/>
                <a:cs typeface="Arial"/>
                <a:sym typeface="Arial"/>
              </a:defRPr>
            </a:lvl1pPr>
            <a:lvl2pPr marL="457200" marR="0" lvl="1" indent="0" algn="l" rtl="0">
              <a:spcBef>
                <a:spcPts val="560"/>
              </a:spcBef>
              <a:spcAft>
                <a:spcPts val="0"/>
              </a:spcAft>
              <a:buClr>
                <a:schemeClr val="lt2"/>
              </a:buClr>
              <a:buSzPct val="65000"/>
              <a:buFont typeface="Noto Sans Symbols"/>
              <a:buNone/>
              <a:defRPr sz="2800" b="0" i="0" u="none" strike="noStrike" cap="none">
                <a:solidFill>
                  <a:schemeClr val="lt1"/>
                </a:solidFill>
                <a:latin typeface="Arial"/>
                <a:ea typeface="Arial"/>
                <a:cs typeface="Arial"/>
                <a:sym typeface="Arial"/>
              </a:defRPr>
            </a:lvl2pPr>
            <a:lvl3pPr marL="914400" marR="0" lvl="2" indent="0" algn="l" rtl="0">
              <a:spcBef>
                <a:spcPts val="480"/>
              </a:spcBef>
              <a:spcAft>
                <a:spcPts val="0"/>
              </a:spcAft>
              <a:buClr>
                <a:schemeClr val="hlink"/>
              </a:buClr>
              <a:buSzPct val="65000"/>
              <a:buFont typeface="Noto Sans Symbols"/>
              <a:buNone/>
              <a:defRPr sz="2400" b="0" i="0" u="none" strike="noStrike" cap="none">
                <a:solidFill>
                  <a:schemeClr val="lt1"/>
                </a:solidFill>
                <a:latin typeface="Arial"/>
                <a:ea typeface="Arial"/>
                <a:cs typeface="Arial"/>
                <a:sym typeface="Arial"/>
              </a:defRPr>
            </a:lvl3pPr>
            <a:lvl4pPr marL="1371600" marR="0" lvl="3" indent="0" algn="l" rtl="0">
              <a:spcBef>
                <a:spcPts val="400"/>
              </a:spcBef>
              <a:spcAft>
                <a:spcPts val="0"/>
              </a:spcAft>
              <a:buClr>
                <a:schemeClr val="lt2"/>
              </a:buClr>
              <a:buSzPct val="100000"/>
              <a:buFont typeface="Arial"/>
              <a:buNone/>
              <a:defRPr sz="2000" b="0" i="0" u="none" strike="noStrike" cap="none">
                <a:solidFill>
                  <a:schemeClr val="lt1"/>
                </a:solidFill>
                <a:latin typeface="Arial"/>
                <a:ea typeface="Arial"/>
                <a:cs typeface="Arial"/>
                <a:sym typeface="Arial"/>
              </a:defRPr>
            </a:lvl4pPr>
            <a:lvl5pPr marL="1828800" marR="0" lvl="4" indent="0" algn="l" rtl="0">
              <a:spcBef>
                <a:spcPts val="400"/>
              </a:spcBef>
              <a:spcAft>
                <a:spcPts val="0"/>
              </a:spcAft>
              <a:buClr>
                <a:schemeClr val="hlink"/>
              </a:buClr>
              <a:buSzPct val="100000"/>
              <a:buFont typeface="Arial"/>
              <a:buNone/>
              <a:defRPr sz="2000" b="0" i="0" u="none" strike="noStrike" cap="none">
                <a:solidFill>
                  <a:schemeClr val="lt1"/>
                </a:solidFill>
                <a:latin typeface="Arial"/>
                <a:ea typeface="Arial"/>
                <a:cs typeface="Arial"/>
                <a:sym typeface="Arial"/>
              </a:defRPr>
            </a:lvl5pPr>
            <a:lvl6pPr marL="2286000" marR="0" lvl="5" indent="0" algn="l" rtl="0">
              <a:spcBef>
                <a:spcPts val="400"/>
              </a:spcBef>
              <a:spcAft>
                <a:spcPts val="0"/>
              </a:spcAft>
              <a:buClr>
                <a:schemeClr val="hlink"/>
              </a:buClr>
              <a:buSzPct val="100000"/>
              <a:buFont typeface="Arial"/>
              <a:buNone/>
              <a:defRPr sz="2000" b="0" i="0" u="none" strike="noStrike" cap="none">
                <a:solidFill>
                  <a:schemeClr val="lt1"/>
                </a:solidFill>
                <a:latin typeface="Arial"/>
                <a:ea typeface="Arial"/>
                <a:cs typeface="Arial"/>
                <a:sym typeface="Arial"/>
              </a:defRPr>
            </a:lvl6pPr>
            <a:lvl7pPr marL="2743200" marR="0" lvl="6" indent="0" algn="l" rtl="0">
              <a:spcBef>
                <a:spcPts val="400"/>
              </a:spcBef>
              <a:spcAft>
                <a:spcPts val="0"/>
              </a:spcAft>
              <a:buClr>
                <a:schemeClr val="hlink"/>
              </a:buClr>
              <a:buSzPct val="100000"/>
              <a:buFont typeface="Arial"/>
              <a:buNone/>
              <a:defRPr sz="2000" b="0" i="0" u="none" strike="noStrike" cap="none">
                <a:solidFill>
                  <a:schemeClr val="lt1"/>
                </a:solidFill>
                <a:latin typeface="Arial"/>
                <a:ea typeface="Arial"/>
                <a:cs typeface="Arial"/>
                <a:sym typeface="Arial"/>
              </a:defRPr>
            </a:lvl7pPr>
            <a:lvl8pPr marL="3200400" marR="0" lvl="7" indent="0" algn="l" rtl="0">
              <a:spcBef>
                <a:spcPts val="400"/>
              </a:spcBef>
              <a:spcAft>
                <a:spcPts val="0"/>
              </a:spcAft>
              <a:buClr>
                <a:schemeClr val="hlink"/>
              </a:buClr>
              <a:buSzPct val="100000"/>
              <a:buFont typeface="Arial"/>
              <a:buNone/>
              <a:defRPr sz="2000" b="0" i="0" u="none" strike="noStrike" cap="none">
                <a:solidFill>
                  <a:schemeClr val="lt1"/>
                </a:solidFill>
                <a:latin typeface="Arial"/>
                <a:ea typeface="Arial"/>
                <a:cs typeface="Arial"/>
                <a:sym typeface="Arial"/>
              </a:defRPr>
            </a:lvl8pPr>
            <a:lvl9pPr marL="3657600" marR="0" lvl="8" indent="0" algn="l" rtl="0">
              <a:spcBef>
                <a:spcPts val="400"/>
              </a:spcBef>
              <a:spcAft>
                <a:spcPts val="0"/>
              </a:spcAft>
              <a:buClr>
                <a:schemeClr val="hlink"/>
              </a:buClr>
              <a:buSzPct val="100000"/>
              <a:buFont typeface="Arial"/>
              <a:buNone/>
              <a:defRPr sz="2000" b="0" i="0" u="none" strike="noStrike" cap="none">
                <a:solidFill>
                  <a:schemeClr val="lt1"/>
                </a:solidFill>
                <a:latin typeface="Arial"/>
                <a:ea typeface="Arial"/>
                <a:cs typeface="Arial"/>
                <a:sym typeface="Arial"/>
              </a:defRPr>
            </a:lvl9pPr>
          </a:lstStyle>
          <a:p>
            <a:endParaRPr/>
          </a:p>
        </p:txBody>
      </p:sp>
      <p:sp>
        <p:nvSpPr>
          <p:cNvPr id="41" name="Shape 41"/>
          <p:cNvSpPr txBox="1">
            <a:spLocks noGrp="1"/>
          </p:cNvSpPr>
          <p:nvPr>
            <p:ph type="body" idx="1"/>
          </p:nvPr>
        </p:nvSpPr>
        <p:spPr>
          <a:xfrm>
            <a:off x="1792288" y="5367338"/>
            <a:ext cx="5486400" cy="804862"/>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hlink"/>
              </a:buClr>
              <a:buSzPct val="59999"/>
              <a:buFont typeface="Noto Sans Symbols"/>
              <a:buNone/>
              <a:defRPr sz="1400">
                <a:solidFill>
                  <a:schemeClr val="lt1"/>
                </a:solidFill>
                <a:latin typeface="Arial"/>
                <a:ea typeface="Arial"/>
                <a:cs typeface="Arial"/>
                <a:sym typeface="Arial"/>
              </a:defRPr>
            </a:lvl1pPr>
            <a:lvl2pPr marL="457200" marR="0" lvl="1" indent="0" algn="l" rtl="0">
              <a:spcBef>
                <a:spcPts val="240"/>
              </a:spcBef>
              <a:spcAft>
                <a:spcPts val="0"/>
              </a:spcAft>
              <a:buClr>
                <a:schemeClr val="lt2"/>
              </a:buClr>
              <a:buSzPct val="65000"/>
              <a:buFont typeface="Noto Sans Symbols"/>
              <a:buNone/>
              <a:defRPr sz="1200" b="0" i="0" u="none" strike="noStrike" cap="none">
                <a:solidFill>
                  <a:schemeClr val="lt1"/>
                </a:solidFill>
                <a:latin typeface="Arial"/>
                <a:ea typeface="Arial"/>
                <a:cs typeface="Arial"/>
                <a:sym typeface="Arial"/>
              </a:defRPr>
            </a:lvl2pPr>
            <a:lvl3pPr marL="914400" marR="0" lvl="2" indent="0" algn="l" rtl="0">
              <a:spcBef>
                <a:spcPts val="200"/>
              </a:spcBef>
              <a:spcAft>
                <a:spcPts val="0"/>
              </a:spcAft>
              <a:buClr>
                <a:schemeClr val="hlink"/>
              </a:buClr>
              <a:buSzPct val="64999"/>
              <a:buFont typeface="Noto Sans Symbols"/>
              <a:buNone/>
              <a:defRPr sz="1000" b="0" i="0" u="none" strike="noStrike" cap="none">
                <a:solidFill>
                  <a:schemeClr val="lt1"/>
                </a:solidFill>
                <a:latin typeface="Arial"/>
                <a:ea typeface="Arial"/>
                <a:cs typeface="Arial"/>
                <a:sym typeface="Arial"/>
              </a:defRPr>
            </a:lvl3pPr>
            <a:lvl4pPr marL="1371600" marR="0" lvl="3" indent="0" algn="l" rtl="0">
              <a:spcBef>
                <a:spcPts val="180"/>
              </a:spcBef>
              <a:spcAft>
                <a:spcPts val="0"/>
              </a:spcAft>
              <a:buClr>
                <a:schemeClr val="lt2"/>
              </a:buClr>
              <a:buSzPct val="100000"/>
              <a:buFont typeface="Arial"/>
              <a:buNone/>
              <a:defRPr sz="900" b="0" i="0" u="none" strike="noStrike" cap="none">
                <a:solidFill>
                  <a:schemeClr val="lt1"/>
                </a:solidFill>
                <a:latin typeface="Arial"/>
                <a:ea typeface="Arial"/>
                <a:cs typeface="Arial"/>
                <a:sym typeface="Arial"/>
              </a:defRPr>
            </a:lvl4pPr>
            <a:lvl5pPr marL="1828800" marR="0" lvl="4" indent="0" algn="l" rtl="0">
              <a:spcBef>
                <a:spcPts val="180"/>
              </a:spcBef>
              <a:spcAft>
                <a:spcPts val="0"/>
              </a:spcAft>
              <a:buClr>
                <a:schemeClr val="hlink"/>
              </a:buClr>
              <a:buSzPct val="100000"/>
              <a:buFont typeface="Arial"/>
              <a:buNone/>
              <a:defRPr sz="900" b="0" i="0" u="none" strike="noStrike" cap="none">
                <a:solidFill>
                  <a:schemeClr val="lt1"/>
                </a:solidFill>
                <a:latin typeface="Arial"/>
                <a:ea typeface="Arial"/>
                <a:cs typeface="Arial"/>
                <a:sym typeface="Arial"/>
              </a:defRPr>
            </a:lvl5pPr>
            <a:lvl6pPr marL="2286000" marR="0" lvl="5" indent="0" algn="l" rtl="0">
              <a:spcBef>
                <a:spcPts val="180"/>
              </a:spcBef>
              <a:spcAft>
                <a:spcPts val="0"/>
              </a:spcAft>
              <a:buClr>
                <a:schemeClr val="hlink"/>
              </a:buClr>
              <a:buSzPct val="100000"/>
              <a:buFont typeface="Arial"/>
              <a:buNone/>
              <a:defRPr sz="900" b="0" i="0" u="none" strike="noStrike" cap="none">
                <a:solidFill>
                  <a:schemeClr val="lt1"/>
                </a:solidFill>
                <a:latin typeface="Arial"/>
                <a:ea typeface="Arial"/>
                <a:cs typeface="Arial"/>
                <a:sym typeface="Arial"/>
              </a:defRPr>
            </a:lvl6pPr>
            <a:lvl7pPr marL="2743200" marR="0" lvl="6" indent="0" algn="l" rtl="0">
              <a:spcBef>
                <a:spcPts val="180"/>
              </a:spcBef>
              <a:spcAft>
                <a:spcPts val="0"/>
              </a:spcAft>
              <a:buClr>
                <a:schemeClr val="hlink"/>
              </a:buClr>
              <a:buSzPct val="100000"/>
              <a:buFont typeface="Arial"/>
              <a:buNone/>
              <a:defRPr sz="900" b="0" i="0" u="none" strike="noStrike" cap="none">
                <a:solidFill>
                  <a:schemeClr val="lt1"/>
                </a:solidFill>
                <a:latin typeface="Arial"/>
                <a:ea typeface="Arial"/>
                <a:cs typeface="Arial"/>
                <a:sym typeface="Arial"/>
              </a:defRPr>
            </a:lvl7pPr>
            <a:lvl8pPr marL="3200400" marR="0" lvl="7" indent="0" algn="l" rtl="0">
              <a:spcBef>
                <a:spcPts val="180"/>
              </a:spcBef>
              <a:spcAft>
                <a:spcPts val="0"/>
              </a:spcAft>
              <a:buClr>
                <a:schemeClr val="hlink"/>
              </a:buClr>
              <a:buSzPct val="100000"/>
              <a:buFont typeface="Arial"/>
              <a:buNone/>
              <a:defRPr sz="900" b="0" i="0" u="none" strike="noStrike" cap="none">
                <a:solidFill>
                  <a:schemeClr val="lt1"/>
                </a:solidFill>
                <a:latin typeface="Arial"/>
                <a:ea typeface="Arial"/>
                <a:cs typeface="Arial"/>
                <a:sym typeface="Arial"/>
              </a:defRPr>
            </a:lvl8pPr>
            <a:lvl9pPr marL="3657600" marR="0" lvl="8" indent="0" algn="l" rtl="0">
              <a:spcBef>
                <a:spcPts val="180"/>
              </a:spcBef>
              <a:spcAft>
                <a:spcPts val="0"/>
              </a:spcAft>
              <a:buClr>
                <a:schemeClr val="hlink"/>
              </a:buClr>
              <a:buSzPct val="100000"/>
              <a:buFont typeface="Arial"/>
              <a:buNone/>
              <a:defRPr sz="900" b="0" i="0" u="none" strike="noStrike" cap="none">
                <a:solidFill>
                  <a:schemeClr val="lt1"/>
                </a:solidFill>
                <a:latin typeface="Arial"/>
                <a:ea typeface="Arial"/>
                <a:cs typeface="Arial"/>
                <a:sym typeface="Arial"/>
              </a:defRPr>
            </a:lvl9pPr>
          </a:lstStyle>
          <a:p>
            <a:endParaRPr/>
          </a:p>
        </p:txBody>
      </p:sp>
      <p:sp>
        <p:nvSpPr>
          <p:cNvPr id="42" name="Shape 42"/>
          <p:cNvSpPr txBox="1">
            <a:spLocks noGrp="1"/>
          </p:cNvSpPr>
          <p:nvPr>
            <p:ph type="dt" idx="10"/>
          </p:nvPr>
        </p:nvSpPr>
        <p:spPr>
          <a:xfrm>
            <a:off x="304800" y="6248400"/>
            <a:ext cx="19050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4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3" name="Shape 43"/>
          <p:cNvSpPr txBox="1">
            <a:spLocks noGrp="1"/>
          </p:cNvSpPr>
          <p:nvPr>
            <p:ph type="ftr" idx="11"/>
          </p:nvPr>
        </p:nvSpPr>
        <p:spPr>
          <a:xfrm>
            <a:off x="3581400" y="6248400"/>
            <a:ext cx="28956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4" name="Shape 44"/>
          <p:cNvSpPr txBox="1">
            <a:spLocks noGrp="1"/>
          </p:cNvSpPr>
          <p:nvPr>
            <p:ph type="sldNum" idx="12"/>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73050"/>
            <a:ext cx="3008313" cy="1162050"/>
          </a:xfrm>
          <a:prstGeom prst="rect">
            <a:avLst/>
          </a:prstGeom>
          <a:noFill/>
          <a:ln>
            <a:noFill/>
          </a:ln>
        </p:spPr>
        <p:txBody>
          <a:bodyPr wrap="square" lIns="91425" tIns="91425" rIns="91425" bIns="91425" anchor="b" anchorCtr="0"/>
          <a:lstStyle>
            <a:lvl1pPr marL="0" marR="0" lvl="0" indent="0" algn="l" rtl="0">
              <a:lnSpc>
                <a:spcPct val="70000"/>
              </a:lnSpc>
              <a:spcBef>
                <a:spcPts val="0"/>
              </a:spcBef>
              <a:spcAft>
                <a:spcPts val="0"/>
              </a:spcAft>
              <a:buNone/>
              <a:defRPr sz="2000" b="1" i="0" u="none" strike="noStrike" cap="none">
                <a:solidFill>
                  <a:schemeClr val="lt2"/>
                </a:solidFill>
                <a:latin typeface="Arial Narrow"/>
                <a:ea typeface="Arial Narrow"/>
                <a:cs typeface="Arial Narrow"/>
                <a:sym typeface="Arial Narrow"/>
              </a:defRPr>
            </a:lvl1pPr>
            <a:lvl2pPr marL="0" marR="0" lvl="1"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2pPr>
            <a:lvl3pPr marL="0" marR="0" lvl="2"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3pPr>
            <a:lvl4pPr marL="0" marR="0" lvl="3"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4pPr>
            <a:lvl5pPr marL="0" marR="0" lvl="4"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5pPr>
            <a:lvl6pPr marL="457200" marR="0" lvl="5"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6pPr>
            <a:lvl7pPr marL="914400" marR="0" lvl="6"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7pPr>
            <a:lvl8pPr marL="1371600" marR="0" lvl="7"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8pPr>
            <a:lvl9pPr marL="1828800" marR="0" lvl="8"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9pPr>
          </a:lstStyle>
          <a:p>
            <a:endParaRPr/>
          </a:p>
        </p:txBody>
      </p:sp>
      <p:sp>
        <p:nvSpPr>
          <p:cNvPr id="47" name="Shape 47"/>
          <p:cNvSpPr txBox="1">
            <a:spLocks noGrp="1"/>
          </p:cNvSpPr>
          <p:nvPr>
            <p:ph type="body" idx="1"/>
          </p:nvPr>
        </p:nvSpPr>
        <p:spPr>
          <a:xfrm>
            <a:off x="3575050" y="273050"/>
            <a:ext cx="5111750" cy="5853113"/>
          </a:xfrm>
          <a:prstGeom prst="rect">
            <a:avLst/>
          </a:prstGeom>
          <a:noFill/>
          <a:ln>
            <a:noFill/>
          </a:ln>
        </p:spPr>
        <p:txBody>
          <a:bodyPr wrap="square" lIns="91425" tIns="91425" rIns="91425" bIns="91425" anchor="t" anchorCtr="0"/>
          <a:lstStyle>
            <a:lvl1pPr marL="342900" marR="0" lvl="0" indent="-220980" algn="l" rtl="0">
              <a:spcBef>
                <a:spcPts val="640"/>
              </a:spcBef>
              <a:spcAft>
                <a:spcPts val="0"/>
              </a:spcAft>
              <a:buClr>
                <a:schemeClr val="hlink"/>
              </a:buClr>
              <a:buSzPct val="60000"/>
              <a:buFont typeface="Noto Sans Symbols"/>
              <a:buChar char="■"/>
              <a:defRPr sz="3200">
                <a:solidFill>
                  <a:schemeClr val="lt1"/>
                </a:solidFill>
                <a:latin typeface="Arial"/>
                <a:ea typeface="Arial"/>
                <a:cs typeface="Arial"/>
                <a:sym typeface="Arial"/>
              </a:defRPr>
            </a:lvl1pPr>
            <a:lvl2pPr marL="742950" marR="0" lvl="1" indent="-170180" algn="l" rtl="0">
              <a:spcBef>
                <a:spcPts val="560"/>
              </a:spcBef>
              <a:spcAft>
                <a:spcPts val="0"/>
              </a:spcAft>
              <a:buClr>
                <a:schemeClr val="lt2"/>
              </a:buClr>
              <a:buSzPct val="65000"/>
              <a:buFont typeface="Noto Sans Symbols"/>
              <a:buChar char="◆"/>
              <a:defRPr sz="2800" b="0" i="0" u="none" strike="noStrike" cap="none">
                <a:solidFill>
                  <a:schemeClr val="lt1"/>
                </a:solidFill>
                <a:latin typeface="Arial"/>
                <a:ea typeface="Arial"/>
                <a:cs typeface="Arial"/>
                <a:sym typeface="Arial"/>
              </a:defRPr>
            </a:lvl2pPr>
            <a:lvl3pPr marL="1143000" marR="0" lvl="2" indent="-129539" algn="l" rtl="0">
              <a:spcBef>
                <a:spcPts val="480"/>
              </a:spcBef>
              <a:spcAft>
                <a:spcPts val="0"/>
              </a:spcAft>
              <a:buClr>
                <a:schemeClr val="hlink"/>
              </a:buClr>
              <a:buSzPct val="65000"/>
              <a:buFont typeface="Noto Sans Symbols"/>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lt2"/>
              </a:buClr>
              <a:buSzPct val="100000"/>
              <a:buFont typeface="Arial"/>
              <a:buChar char="•"/>
              <a:defRPr sz="2000" b="0" i="0" u="none" strike="noStrike" cap="none">
                <a:solidFill>
                  <a:schemeClr val="lt1"/>
                </a:solidFill>
                <a:latin typeface="Arial"/>
                <a:ea typeface="Arial"/>
                <a:cs typeface="Arial"/>
                <a:sym typeface="Arial"/>
              </a:defRPr>
            </a:lvl4pPr>
            <a:lvl5pPr marL="2057400" marR="0" lvl="4"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5pPr>
            <a:lvl6pPr marL="2514600" marR="0" lvl="5"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6pPr>
            <a:lvl7pPr marL="2971800" marR="0" lvl="6"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7pPr>
            <a:lvl8pPr marL="3429000" marR="0" lvl="7"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8pPr>
            <a:lvl9pPr marL="3886200" marR="0" lvl="8"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9pPr>
          </a:lstStyle>
          <a:p>
            <a:endParaRPr/>
          </a:p>
        </p:txBody>
      </p:sp>
      <p:sp>
        <p:nvSpPr>
          <p:cNvPr id="48" name="Shape 48"/>
          <p:cNvSpPr txBox="1">
            <a:spLocks noGrp="1"/>
          </p:cNvSpPr>
          <p:nvPr>
            <p:ph type="body" idx="2"/>
          </p:nvPr>
        </p:nvSpPr>
        <p:spPr>
          <a:xfrm>
            <a:off x="457200" y="1435100"/>
            <a:ext cx="3008313" cy="4691063"/>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hlink"/>
              </a:buClr>
              <a:buSzPct val="59999"/>
              <a:buFont typeface="Noto Sans Symbols"/>
              <a:buNone/>
              <a:defRPr sz="1400">
                <a:solidFill>
                  <a:schemeClr val="lt1"/>
                </a:solidFill>
                <a:latin typeface="Arial"/>
                <a:ea typeface="Arial"/>
                <a:cs typeface="Arial"/>
                <a:sym typeface="Arial"/>
              </a:defRPr>
            </a:lvl1pPr>
            <a:lvl2pPr marL="457200" marR="0" lvl="1" indent="0" algn="l" rtl="0">
              <a:spcBef>
                <a:spcPts val="240"/>
              </a:spcBef>
              <a:spcAft>
                <a:spcPts val="0"/>
              </a:spcAft>
              <a:buClr>
                <a:schemeClr val="lt2"/>
              </a:buClr>
              <a:buSzPct val="65000"/>
              <a:buFont typeface="Noto Sans Symbols"/>
              <a:buNone/>
              <a:defRPr sz="1200" b="0" i="0" u="none" strike="noStrike" cap="none">
                <a:solidFill>
                  <a:schemeClr val="lt1"/>
                </a:solidFill>
                <a:latin typeface="Arial"/>
                <a:ea typeface="Arial"/>
                <a:cs typeface="Arial"/>
                <a:sym typeface="Arial"/>
              </a:defRPr>
            </a:lvl2pPr>
            <a:lvl3pPr marL="914400" marR="0" lvl="2" indent="0" algn="l" rtl="0">
              <a:spcBef>
                <a:spcPts val="200"/>
              </a:spcBef>
              <a:spcAft>
                <a:spcPts val="0"/>
              </a:spcAft>
              <a:buClr>
                <a:schemeClr val="hlink"/>
              </a:buClr>
              <a:buSzPct val="64999"/>
              <a:buFont typeface="Noto Sans Symbols"/>
              <a:buNone/>
              <a:defRPr sz="1000" b="0" i="0" u="none" strike="noStrike" cap="none">
                <a:solidFill>
                  <a:schemeClr val="lt1"/>
                </a:solidFill>
                <a:latin typeface="Arial"/>
                <a:ea typeface="Arial"/>
                <a:cs typeface="Arial"/>
                <a:sym typeface="Arial"/>
              </a:defRPr>
            </a:lvl3pPr>
            <a:lvl4pPr marL="1371600" marR="0" lvl="3" indent="0" algn="l" rtl="0">
              <a:spcBef>
                <a:spcPts val="180"/>
              </a:spcBef>
              <a:spcAft>
                <a:spcPts val="0"/>
              </a:spcAft>
              <a:buClr>
                <a:schemeClr val="lt2"/>
              </a:buClr>
              <a:buSzPct val="100000"/>
              <a:buFont typeface="Arial"/>
              <a:buNone/>
              <a:defRPr sz="900" b="0" i="0" u="none" strike="noStrike" cap="none">
                <a:solidFill>
                  <a:schemeClr val="lt1"/>
                </a:solidFill>
                <a:latin typeface="Arial"/>
                <a:ea typeface="Arial"/>
                <a:cs typeface="Arial"/>
                <a:sym typeface="Arial"/>
              </a:defRPr>
            </a:lvl4pPr>
            <a:lvl5pPr marL="1828800" marR="0" lvl="4" indent="0" algn="l" rtl="0">
              <a:spcBef>
                <a:spcPts val="180"/>
              </a:spcBef>
              <a:spcAft>
                <a:spcPts val="0"/>
              </a:spcAft>
              <a:buClr>
                <a:schemeClr val="hlink"/>
              </a:buClr>
              <a:buSzPct val="100000"/>
              <a:buFont typeface="Arial"/>
              <a:buNone/>
              <a:defRPr sz="900" b="0" i="0" u="none" strike="noStrike" cap="none">
                <a:solidFill>
                  <a:schemeClr val="lt1"/>
                </a:solidFill>
                <a:latin typeface="Arial"/>
                <a:ea typeface="Arial"/>
                <a:cs typeface="Arial"/>
                <a:sym typeface="Arial"/>
              </a:defRPr>
            </a:lvl5pPr>
            <a:lvl6pPr marL="2286000" marR="0" lvl="5" indent="0" algn="l" rtl="0">
              <a:spcBef>
                <a:spcPts val="180"/>
              </a:spcBef>
              <a:spcAft>
                <a:spcPts val="0"/>
              </a:spcAft>
              <a:buClr>
                <a:schemeClr val="hlink"/>
              </a:buClr>
              <a:buSzPct val="100000"/>
              <a:buFont typeface="Arial"/>
              <a:buNone/>
              <a:defRPr sz="900" b="0" i="0" u="none" strike="noStrike" cap="none">
                <a:solidFill>
                  <a:schemeClr val="lt1"/>
                </a:solidFill>
                <a:latin typeface="Arial"/>
                <a:ea typeface="Arial"/>
                <a:cs typeface="Arial"/>
                <a:sym typeface="Arial"/>
              </a:defRPr>
            </a:lvl6pPr>
            <a:lvl7pPr marL="2743200" marR="0" lvl="6" indent="0" algn="l" rtl="0">
              <a:spcBef>
                <a:spcPts val="180"/>
              </a:spcBef>
              <a:spcAft>
                <a:spcPts val="0"/>
              </a:spcAft>
              <a:buClr>
                <a:schemeClr val="hlink"/>
              </a:buClr>
              <a:buSzPct val="100000"/>
              <a:buFont typeface="Arial"/>
              <a:buNone/>
              <a:defRPr sz="900" b="0" i="0" u="none" strike="noStrike" cap="none">
                <a:solidFill>
                  <a:schemeClr val="lt1"/>
                </a:solidFill>
                <a:latin typeface="Arial"/>
                <a:ea typeface="Arial"/>
                <a:cs typeface="Arial"/>
                <a:sym typeface="Arial"/>
              </a:defRPr>
            </a:lvl7pPr>
            <a:lvl8pPr marL="3200400" marR="0" lvl="7" indent="0" algn="l" rtl="0">
              <a:spcBef>
                <a:spcPts val="180"/>
              </a:spcBef>
              <a:spcAft>
                <a:spcPts val="0"/>
              </a:spcAft>
              <a:buClr>
                <a:schemeClr val="hlink"/>
              </a:buClr>
              <a:buSzPct val="100000"/>
              <a:buFont typeface="Arial"/>
              <a:buNone/>
              <a:defRPr sz="900" b="0" i="0" u="none" strike="noStrike" cap="none">
                <a:solidFill>
                  <a:schemeClr val="lt1"/>
                </a:solidFill>
                <a:latin typeface="Arial"/>
                <a:ea typeface="Arial"/>
                <a:cs typeface="Arial"/>
                <a:sym typeface="Arial"/>
              </a:defRPr>
            </a:lvl8pPr>
            <a:lvl9pPr marL="3657600" marR="0" lvl="8" indent="0" algn="l" rtl="0">
              <a:spcBef>
                <a:spcPts val="180"/>
              </a:spcBef>
              <a:spcAft>
                <a:spcPts val="0"/>
              </a:spcAft>
              <a:buClr>
                <a:schemeClr val="hlink"/>
              </a:buClr>
              <a:buSzPct val="100000"/>
              <a:buFont typeface="Arial"/>
              <a:buNone/>
              <a:defRPr sz="900" b="0" i="0" u="none" strike="noStrike" cap="none">
                <a:solidFill>
                  <a:schemeClr val="lt1"/>
                </a:solidFill>
                <a:latin typeface="Arial"/>
                <a:ea typeface="Arial"/>
                <a:cs typeface="Arial"/>
                <a:sym typeface="Arial"/>
              </a:defRPr>
            </a:lvl9pPr>
          </a:lstStyle>
          <a:p>
            <a:endParaRPr/>
          </a:p>
        </p:txBody>
      </p:sp>
      <p:sp>
        <p:nvSpPr>
          <p:cNvPr id="49" name="Shape 49"/>
          <p:cNvSpPr txBox="1">
            <a:spLocks noGrp="1"/>
          </p:cNvSpPr>
          <p:nvPr>
            <p:ph type="dt" idx="10"/>
          </p:nvPr>
        </p:nvSpPr>
        <p:spPr>
          <a:xfrm>
            <a:off x="304800" y="6248400"/>
            <a:ext cx="19050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4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0" name="Shape 50"/>
          <p:cNvSpPr txBox="1">
            <a:spLocks noGrp="1"/>
          </p:cNvSpPr>
          <p:nvPr>
            <p:ph type="ftr" idx="11"/>
          </p:nvPr>
        </p:nvSpPr>
        <p:spPr>
          <a:xfrm>
            <a:off x="3581400" y="6248400"/>
            <a:ext cx="28956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1" name="Shape 51"/>
          <p:cNvSpPr txBox="1">
            <a:spLocks noGrp="1"/>
          </p:cNvSpPr>
          <p:nvPr>
            <p:ph type="sldNum" idx="12"/>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2819400" y="609600"/>
            <a:ext cx="6096000" cy="1143000"/>
          </a:xfrm>
          <a:prstGeom prst="rect">
            <a:avLst/>
          </a:prstGeom>
          <a:noFill/>
          <a:ln>
            <a:noFill/>
          </a:ln>
        </p:spPr>
        <p:txBody>
          <a:bodyPr wrap="square" lIns="91425" tIns="91425" rIns="91425" bIns="91425" anchor="ctr" anchorCtr="0"/>
          <a:lstStyle>
            <a:lvl1pPr marL="0" marR="0" lvl="0"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1pPr>
            <a:lvl2pPr marL="0" marR="0" lvl="1"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2pPr>
            <a:lvl3pPr marL="0" marR="0" lvl="2"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3pPr>
            <a:lvl4pPr marL="0" marR="0" lvl="3"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4pPr>
            <a:lvl5pPr marL="0" marR="0" lvl="4"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5pPr>
            <a:lvl6pPr marL="457200" marR="0" lvl="5"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6pPr>
            <a:lvl7pPr marL="914400" marR="0" lvl="6"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7pPr>
            <a:lvl8pPr marL="1371600" marR="0" lvl="7"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8pPr>
            <a:lvl9pPr marL="1828800" marR="0" lvl="8"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9pPr>
          </a:lstStyle>
          <a:p>
            <a:endParaRPr/>
          </a:p>
        </p:txBody>
      </p:sp>
      <p:sp>
        <p:nvSpPr>
          <p:cNvPr id="54" name="Shape 54"/>
          <p:cNvSpPr txBox="1">
            <a:spLocks noGrp="1"/>
          </p:cNvSpPr>
          <p:nvPr>
            <p:ph type="dt" idx="10"/>
          </p:nvPr>
        </p:nvSpPr>
        <p:spPr>
          <a:xfrm>
            <a:off x="304800" y="6248400"/>
            <a:ext cx="19050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4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5" name="Shape 55"/>
          <p:cNvSpPr txBox="1">
            <a:spLocks noGrp="1"/>
          </p:cNvSpPr>
          <p:nvPr>
            <p:ph type="ftr" idx="11"/>
          </p:nvPr>
        </p:nvSpPr>
        <p:spPr>
          <a:xfrm>
            <a:off x="3581400" y="6248400"/>
            <a:ext cx="28956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1pPr>
            <a:lvl2pPr marL="0" marR="0" lvl="1"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2pPr>
            <a:lvl3pPr marL="0" marR="0" lvl="2"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3pPr>
            <a:lvl4pPr marL="0" marR="0" lvl="3"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4pPr>
            <a:lvl5pPr marL="0" marR="0" lvl="4"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5pPr>
            <a:lvl6pPr marL="457200" marR="0" lvl="5"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6pPr>
            <a:lvl7pPr marL="914400" marR="0" lvl="6"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7pPr>
            <a:lvl8pPr marL="1371600" marR="0" lvl="7"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8pPr>
            <a:lvl9pPr marL="1828800" marR="0" lvl="8"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9pPr>
          </a:lstStyle>
          <a:p>
            <a:endParaRPr/>
          </a:p>
        </p:txBody>
      </p:sp>
      <p:sp>
        <p:nvSpPr>
          <p:cNvPr id="59" name="Shape 59"/>
          <p:cNvSpPr txBox="1">
            <a:spLocks noGrp="1"/>
          </p:cNvSpPr>
          <p:nvPr>
            <p:ph type="body" idx="1"/>
          </p:nvPr>
        </p:nvSpPr>
        <p:spPr>
          <a:xfrm>
            <a:off x="457200" y="1535113"/>
            <a:ext cx="4040188" cy="639762"/>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hlink"/>
              </a:buClr>
              <a:buSzPct val="59999"/>
              <a:buFont typeface="Noto Sans Symbols"/>
              <a:buNone/>
              <a:defRPr sz="2400" b="1">
                <a:solidFill>
                  <a:schemeClr val="lt1"/>
                </a:solidFill>
                <a:latin typeface="Arial"/>
                <a:ea typeface="Arial"/>
                <a:cs typeface="Arial"/>
                <a:sym typeface="Arial"/>
              </a:defRPr>
            </a:lvl1pPr>
            <a:lvl2pPr marL="457200" marR="0" lvl="1" indent="0" algn="l" rtl="0">
              <a:spcBef>
                <a:spcPts val="400"/>
              </a:spcBef>
              <a:spcAft>
                <a:spcPts val="0"/>
              </a:spcAft>
              <a:buClr>
                <a:schemeClr val="lt2"/>
              </a:buClr>
              <a:buSzPct val="64999"/>
              <a:buFont typeface="Noto Sans Symbols"/>
              <a:buNone/>
              <a:defRPr sz="2000" b="1" i="0" u="none" strike="noStrike" cap="none">
                <a:solidFill>
                  <a:schemeClr val="lt1"/>
                </a:solidFill>
                <a:latin typeface="Arial"/>
                <a:ea typeface="Arial"/>
                <a:cs typeface="Arial"/>
                <a:sym typeface="Arial"/>
              </a:defRPr>
            </a:lvl2pPr>
            <a:lvl3pPr marL="914400" marR="0" lvl="2" indent="0" algn="l" rtl="0">
              <a:spcBef>
                <a:spcPts val="360"/>
              </a:spcBef>
              <a:spcAft>
                <a:spcPts val="0"/>
              </a:spcAft>
              <a:buClr>
                <a:schemeClr val="hlink"/>
              </a:buClr>
              <a:buSzPct val="64999"/>
              <a:buFont typeface="Noto Sans Symbols"/>
              <a:buNone/>
              <a:defRPr sz="1800" b="1" i="0" u="none" strike="noStrike" cap="none">
                <a:solidFill>
                  <a:schemeClr val="lt1"/>
                </a:solidFill>
                <a:latin typeface="Arial"/>
                <a:ea typeface="Arial"/>
                <a:cs typeface="Arial"/>
                <a:sym typeface="Arial"/>
              </a:defRPr>
            </a:lvl3pPr>
            <a:lvl4pPr marL="1371600" marR="0" lvl="3" indent="0" algn="l" rtl="0">
              <a:spcBef>
                <a:spcPts val="320"/>
              </a:spcBef>
              <a:spcAft>
                <a:spcPts val="0"/>
              </a:spcAft>
              <a:buClr>
                <a:schemeClr val="lt2"/>
              </a:buClr>
              <a:buSzPct val="100000"/>
              <a:buFont typeface="Arial"/>
              <a:buNone/>
              <a:defRPr sz="1600" b="1" i="0" u="none" strike="noStrike" cap="none">
                <a:solidFill>
                  <a:schemeClr val="lt1"/>
                </a:solidFill>
                <a:latin typeface="Arial"/>
                <a:ea typeface="Arial"/>
                <a:cs typeface="Arial"/>
                <a:sym typeface="Arial"/>
              </a:defRPr>
            </a:lvl4pPr>
            <a:lvl5pPr marL="1828800" marR="0" lvl="4" indent="0" algn="l" rtl="0">
              <a:spcBef>
                <a:spcPts val="320"/>
              </a:spcBef>
              <a:spcAft>
                <a:spcPts val="0"/>
              </a:spcAft>
              <a:buClr>
                <a:schemeClr val="hlink"/>
              </a:buClr>
              <a:buSzPct val="100000"/>
              <a:buFont typeface="Arial"/>
              <a:buNone/>
              <a:defRPr sz="1600" b="1" i="0" u="none" strike="noStrike" cap="none">
                <a:solidFill>
                  <a:schemeClr val="lt1"/>
                </a:solidFill>
                <a:latin typeface="Arial"/>
                <a:ea typeface="Arial"/>
                <a:cs typeface="Arial"/>
                <a:sym typeface="Arial"/>
              </a:defRPr>
            </a:lvl5pPr>
            <a:lvl6pPr marL="2286000" marR="0" lvl="5" indent="0" algn="l" rtl="0">
              <a:spcBef>
                <a:spcPts val="320"/>
              </a:spcBef>
              <a:spcAft>
                <a:spcPts val="0"/>
              </a:spcAft>
              <a:buClr>
                <a:schemeClr val="hlink"/>
              </a:buClr>
              <a:buSzPct val="100000"/>
              <a:buFont typeface="Arial"/>
              <a:buNone/>
              <a:defRPr sz="1600" b="1" i="0" u="none" strike="noStrike" cap="none">
                <a:solidFill>
                  <a:schemeClr val="lt1"/>
                </a:solidFill>
                <a:latin typeface="Arial"/>
                <a:ea typeface="Arial"/>
                <a:cs typeface="Arial"/>
                <a:sym typeface="Arial"/>
              </a:defRPr>
            </a:lvl6pPr>
            <a:lvl7pPr marL="2743200" marR="0" lvl="6" indent="0" algn="l" rtl="0">
              <a:spcBef>
                <a:spcPts val="320"/>
              </a:spcBef>
              <a:spcAft>
                <a:spcPts val="0"/>
              </a:spcAft>
              <a:buClr>
                <a:schemeClr val="hlink"/>
              </a:buClr>
              <a:buSzPct val="100000"/>
              <a:buFont typeface="Arial"/>
              <a:buNone/>
              <a:defRPr sz="1600" b="1" i="0" u="none" strike="noStrike" cap="none">
                <a:solidFill>
                  <a:schemeClr val="lt1"/>
                </a:solidFill>
                <a:latin typeface="Arial"/>
                <a:ea typeface="Arial"/>
                <a:cs typeface="Arial"/>
                <a:sym typeface="Arial"/>
              </a:defRPr>
            </a:lvl7pPr>
            <a:lvl8pPr marL="3200400" marR="0" lvl="7" indent="0" algn="l" rtl="0">
              <a:spcBef>
                <a:spcPts val="320"/>
              </a:spcBef>
              <a:spcAft>
                <a:spcPts val="0"/>
              </a:spcAft>
              <a:buClr>
                <a:schemeClr val="hlink"/>
              </a:buClr>
              <a:buSzPct val="100000"/>
              <a:buFont typeface="Arial"/>
              <a:buNone/>
              <a:defRPr sz="1600" b="1" i="0" u="none" strike="noStrike" cap="none">
                <a:solidFill>
                  <a:schemeClr val="lt1"/>
                </a:solidFill>
                <a:latin typeface="Arial"/>
                <a:ea typeface="Arial"/>
                <a:cs typeface="Arial"/>
                <a:sym typeface="Arial"/>
              </a:defRPr>
            </a:lvl8pPr>
            <a:lvl9pPr marL="3657600" marR="0" lvl="8" indent="0" algn="l" rtl="0">
              <a:spcBef>
                <a:spcPts val="320"/>
              </a:spcBef>
              <a:spcAft>
                <a:spcPts val="0"/>
              </a:spcAft>
              <a:buClr>
                <a:schemeClr val="hlink"/>
              </a:buClr>
              <a:buSzPct val="100000"/>
              <a:buFont typeface="Arial"/>
              <a:buNone/>
              <a:defRPr sz="1600" b="1" i="0" u="none" strike="noStrike" cap="none">
                <a:solidFill>
                  <a:schemeClr val="lt1"/>
                </a:solidFill>
                <a:latin typeface="Arial"/>
                <a:ea typeface="Arial"/>
                <a:cs typeface="Arial"/>
                <a:sym typeface="Arial"/>
              </a:defRPr>
            </a:lvl9pPr>
          </a:lstStyle>
          <a:p>
            <a:endParaRPr/>
          </a:p>
        </p:txBody>
      </p:sp>
      <p:sp>
        <p:nvSpPr>
          <p:cNvPr id="60" name="Shape 60"/>
          <p:cNvSpPr txBox="1">
            <a:spLocks noGrp="1"/>
          </p:cNvSpPr>
          <p:nvPr>
            <p:ph type="body" idx="2"/>
          </p:nvPr>
        </p:nvSpPr>
        <p:spPr>
          <a:xfrm>
            <a:off x="457200" y="2174875"/>
            <a:ext cx="4040188" cy="3951288"/>
          </a:xfrm>
          <a:prstGeom prst="rect">
            <a:avLst/>
          </a:prstGeom>
          <a:noFill/>
          <a:ln>
            <a:noFill/>
          </a:ln>
        </p:spPr>
        <p:txBody>
          <a:bodyPr wrap="square" lIns="91425" tIns="91425" rIns="91425" bIns="91425" anchor="t" anchorCtr="0"/>
          <a:lstStyle>
            <a:lvl1pPr marL="342900" marR="0" lvl="0" indent="-251459" algn="l" rtl="0">
              <a:spcBef>
                <a:spcPts val="480"/>
              </a:spcBef>
              <a:spcAft>
                <a:spcPts val="0"/>
              </a:spcAft>
              <a:buClr>
                <a:schemeClr val="hlink"/>
              </a:buClr>
              <a:buSzPct val="59999"/>
              <a:buFont typeface="Noto Sans Symbols"/>
              <a:buChar char="■"/>
              <a:defRPr sz="2400">
                <a:solidFill>
                  <a:schemeClr val="lt1"/>
                </a:solidFill>
                <a:latin typeface="Arial"/>
                <a:ea typeface="Arial"/>
                <a:cs typeface="Arial"/>
                <a:sym typeface="Arial"/>
              </a:defRPr>
            </a:lvl1pPr>
            <a:lvl2pPr marL="742950" marR="0" lvl="1" indent="-203200" algn="l" rtl="0">
              <a:spcBef>
                <a:spcPts val="400"/>
              </a:spcBef>
              <a:spcAft>
                <a:spcPts val="0"/>
              </a:spcAft>
              <a:buClr>
                <a:schemeClr val="lt2"/>
              </a:buClr>
              <a:buSzPct val="64999"/>
              <a:buFont typeface="Noto Sans Symbols"/>
              <a:buChar char="◆"/>
              <a:defRPr sz="2000" b="0" i="0" u="none" strike="noStrike" cap="none">
                <a:solidFill>
                  <a:schemeClr val="lt1"/>
                </a:solidFill>
                <a:latin typeface="Arial"/>
                <a:ea typeface="Arial"/>
                <a:cs typeface="Arial"/>
                <a:sym typeface="Arial"/>
              </a:defRPr>
            </a:lvl2pPr>
            <a:lvl3pPr marL="1143000" marR="0" lvl="2" indent="-154305" algn="l" rtl="0">
              <a:spcBef>
                <a:spcPts val="360"/>
              </a:spcBef>
              <a:spcAft>
                <a:spcPts val="0"/>
              </a:spcAft>
              <a:buClr>
                <a:schemeClr val="hlink"/>
              </a:buClr>
              <a:buSzPct val="64999"/>
              <a:buFont typeface="Noto Sans Symbols"/>
              <a:buChar char="★"/>
              <a:defRPr sz="1800" b="0" i="0" u="none" strike="noStrike" cap="none">
                <a:solidFill>
                  <a:schemeClr val="lt1"/>
                </a:solidFill>
                <a:latin typeface="Arial"/>
                <a:ea typeface="Arial"/>
                <a:cs typeface="Arial"/>
                <a:sym typeface="Arial"/>
              </a:defRPr>
            </a:lvl3pPr>
            <a:lvl4pPr marL="1600200" marR="0" lvl="3" indent="-127000" algn="l" rtl="0">
              <a:spcBef>
                <a:spcPts val="320"/>
              </a:spcBef>
              <a:spcAft>
                <a:spcPts val="0"/>
              </a:spcAft>
              <a:buClr>
                <a:schemeClr val="lt2"/>
              </a:buClr>
              <a:buSzPct val="100000"/>
              <a:buFont typeface="Arial"/>
              <a:buChar char="•"/>
              <a:defRPr sz="1600" b="0" i="0" u="none" strike="noStrike" cap="none">
                <a:solidFill>
                  <a:schemeClr val="lt1"/>
                </a:solidFill>
                <a:latin typeface="Arial"/>
                <a:ea typeface="Arial"/>
                <a:cs typeface="Arial"/>
                <a:sym typeface="Arial"/>
              </a:defRPr>
            </a:lvl4pPr>
            <a:lvl5pPr marL="2057400" marR="0" lvl="4" indent="-127000" algn="l" rtl="0">
              <a:spcBef>
                <a:spcPts val="320"/>
              </a:spcBef>
              <a:spcAft>
                <a:spcPts val="0"/>
              </a:spcAft>
              <a:buClr>
                <a:schemeClr val="hlink"/>
              </a:buClr>
              <a:buSzPct val="100000"/>
              <a:buFont typeface="Arial"/>
              <a:buChar char="–"/>
              <a:defRPr sz="1600" b="0" i="0" u="none" strike="noStrike" cap="none">
                <a:solidFill>
                  <a:schemeClr val="lt1"/>
                </a:solidFill>
                <a:latin typeface="Arial"/>
                <a:ea typeface="Arial"/>
                <a:cs typeface="Arial"/>
                <a:sym typeface="Arial"/>
              </a:defRPr>
            </a:lvl5pPr>
            <a:lvl6pPr marL="2514600" marR="0" lvl="5" indent="-127000" algn="l" rtl="0">
              <a:spcBef>
                <a:spcPts val="320"/>
              </a:spcBef>
              <a:spcAft>
                <a:spcPts val="0"/>
              </a:spcAft>
              <a:buClr>
                <a:schemeClr val="hlink"/>
              </a:buClr>
              <a:buSzPct val="100000"/>
              <a:buFont typeface="Arial"/>
              <a:buChar char="–"/>
              <a:defRPr sz="1600" b="0" i="0" u="none" strike="noStrike" cap="none">
                <a:solidFill>
                  <a:schemeClr val="lt1"/>
                </a:solidFill>
                <a:latin typeface="Arial"/>
                <a:ea typeface="Arial"/>
                <a:cs typeface="Arial"/>
                <a:sym typeface="Arial"/>
              </a:defRPr>
            </a:lvl6pPr>
            <a:lvl7pPr marL="2971800" marR="0" lvl="6" indent="-127000" algn="l" rtl="0">
              <a:spcBef>
                <a:spcPts val="320"/>
              </a:spcBef>
              <a:spcAft>
                <a:spcPts val="0"/>
              </a:spcAft>
              <a:buClr>
                <a:schemeClr val="hlink"/>
              </a:buClr>
              <a:buSzPct val="100000"/>
              <a:buFont typeface="Arial"/>
              <a:buChar char="–"/>
              <a:defRPr sz="1600" b="0" i="0" u="none" strike="noStrike" cap="none">
                <a:solidFill>
                  <a:schemeClr val="lt1"/>
                </a:solidFill>
                <a:latin typeface="Arial"/>
                <a:ea typeface="Arial"/>
                <a:cs typeface="Arial"/>
                <a:sym typeface="Arial"/>
              </a:defRPr>
            </a:lvl7pPr>
            <a:lvl8pPr marL="3429000" marR="0" lvl="7" indent="-127000" algn="l" rtl="0">
              <a:spcBef>
                <a:spcPts val="320"/>
              </a:spcBef>
              <a:spcAft>
                <a:spcPts val="0"/>
              </a:spcAft>
              <a:buClr>
                <a:schemeClr val="hlink"/>
              </a:buClr>
              <a:buSzPct val="100000"/>
              <a:buFont typeface="Arial"/>
              <a:buChar char="–"/>
              <a:defRPr sz="1600" b="0" i="0" u="none" strike="noStrike" cap="none">
                <a:solidFill>
                  <a:schemeClr val="lt1"/>
                </a:solidFill>
                <a:latin typeface="Arial"/>
                <a:ea typeface="Arial"/>
                <a:cs typeface="Arial"/>
                <a:sym typeface="Arial"/>
              </a:defRPr>
            </a:lvl8pPr>
            <a:lvl9pPr marL="3886200" marR="0" lvl="8" indent="-127000" algn="l" rtl="0">
              <a:spcBef>
                <a:spcPts val="320"/>
              </a:spcBef>
              <a:spcAft>
                <a:spcPts val="0"/>
              </a:spcAft>
              <a:buClr>
                <a:schemeClr val="hlink"/>
              </a:buClr>
              <a:buSzPct val="1000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61" name="Shape 61"/>
          <p:cNvSpPr txBox="1">
            <a:spLocks noGrp="1"/>
          </p:cNvSpPr>
          <p:nvPr>
            <p:ph type="body" idx="3"/>
          </p:nvPr>
        </p:nvSpPr>
        <p:spPr>
          <a:xfrm>
            <a:off x="4645025" y="1535113"/>
            <a:ext cx="4041775" cy="639762"/>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hlink"/>
              </a:buClr>
              <a:buSzPct val="59999"/>
              <a:buFont typeface="Noto Sans Symbols"/>
              <a:buNone/>
              <a:defRPr sz="2400" b="1">
                <a:solidFill>
                  <a:schemeClr val="lt1"/>
                </a:solidFill>
                <a:latin typeface="Arial"/>
                <a:ea typeface="Arial"/>
                <a:cs typeface="Arial"/>
                <a:sym typeface="Arial"/>
              </a:defRPr>
            </a:lvl1pPr>
            <a:lvl2pPr marL="457200" marR="0" lvl="1" indent="0" algn="l" rtl="0">
              <a:spcBef>
                <a:spcPts val="400"/>
              </a:spcBef>
              <a:spcAft>
                <a:spcPts val="0"/>
              </a:spcAft>
              <a:buClr>
                <a:schemeClr val="lt2"/>
              </a:buClr>
              <a:buSzPct val="64999"/>
              <a:buFont typeface="Noto Sans Symbols"/>
              <a:buNone/>
              <a:defRPr sz="2000" b="1" i="0" u="none" strike="noStrike" cap="none">
                <a:solidFill>
                  <a:schemeClr val="lt1"/>
                </a:solidFill>
                <a:latin typeface="Arial"/>
                <a:ea typeface="Arial"/>
                <a:cs typeface="Arial"/>
                <a:sym typeface="Arial"/>
              </a:defRPr>
            </a:lvl2pPr>
            <a:lvl3pPr marL="914400" marR="0" lvl="2" indent="0" algn="l" rtl="0">
              <a:spcBef>
                <a:spcPts val="360"/>
              </a:spcBef>
              <a:spcAft>
                <a:spcPts val="0"/>
              </a:spcAft>
              <a:buClr>
                <a:schemeClr val="hlink"/>
              </a:buClr>
              <a:buSzPct val="64999"/>
              <a:buFont typeface="Noto Sans Symbols"/>
              <a:buNone/>
              <a:defRPr sz="1800" b="1" i="0" u="none" strike="noStrike" cap="none">
                <a:solidFill>
                  <a:schemeClr val="lt1"/>
                </a:solidFill>
                <a:latin typeface="Arial"/>
                <a:ea typeface="Arial"/>
                <a:cs typeface="Arial"/>
                <a:sym typeface="Arial"/>
              </a:defRPr>
            </a:lvl3pPr>
            <a:lvl4pPr marL="1371600" marR="0" lvl="3" indent="0" algn="l" rtl="0">
              <a:spcBef>
                <a:spcPts val="320"/>
              </a:spcBef>
              <a:spcAft>
                <a:spcPts val="0"/>
              </a:spcAft>
              <a:buClr>
                <a:schemeClr val="lt2"/>
              </a:buClr>
              <a:buSzPct val="100000"/>
              <a:buFont typeface="Arial"/>
              <a:buNone/>
              <a:defRPr sz="1600" b="1" i="0" u="none" strike="noStrike" cap="none">
                <a:solidFill>
                  <a:schemeClr val="lt1"/>
                </a:solidFill>
                <a:latin typeface="Arial"/>
                <a:ea typeface="Arial"/>
                <a:cs typeface="Arial"/>
                <a:sym typeface="Arial"/>
              </a:defRPr>
            </a:lvl4pPr>
            <a:lvl5pPr marL="1828800" marR="0" lvl="4" indent="0" algn="l" rtl="0">
              <a:spcBef>
                <a:spcPts val="320"/>
              </a:spcBef>
              <a:spcAft>
                <a:spcPts val="0"/>
              </a:spcAft>
              <a:buClr>
                <a:schemeClr val="hlink"/>
              </a:buClr>
              <a:buSzPct val="100000"/>
              <a:buFont typeface="Arial"/>
              <a:buNone/>
              <a:defRPr sz="1600" b="1" i="0" u="none" strike="noStrike" cap="none">
                <a:solidFill>
                  <a:schemeClr val="lt1"/>
                </a:solidFill>
                <a:latin typeface="Arial"/>
                <a:ea typeface="Arial"/>
                <a:cs typeface="Arial"/>
                <a:sym typeface="Arial"/>
              </a:defRPr>
            </a:lvl5pPr>
            <a:lvl6pPr marL="2286000" marR="0" lvl="5" indent="0" algn="l" rtl="0">
              <a:spcBef>
                <a:spcPts val="320"/>
              </a:spcBef>
              <a:spcAft>
                <a:spcPts val="0"/>
              </a:spcAft>
              <a:buClr>
                <a:schemeClr val="hlink"/>
              </a:buClr>
              <a:buSzPct val="100000"/>
              <a:buFont typeface="Arial"/>
              <a:buNone/>
              <a:defRPr sz="1600" b="1" i="0" u="none" strike="noStrike" cap="none">
                <a:solidFill>
                  <a:schemeClr val="lt1"/>
                </a:solidFill>
                <a:latin typeface="Arial"/>
                <a:ea typeface="Arial"/>
                <a:cs typeface="Arial"/>
                <a:sym typeface="Arial"/>
              </a:defRPr>
            </a:lvl6pPr>
            <a:lvl7pPr marL="2743200" marR="0" lvl="6" indent="0" algn="l" rtl="0">
              <a:spcBef>
                <a:spcPts val="320"/>
              </a:spcBef>
              <a:spcAft>
                <a:spcPts val="0"/>
              </a:spcAft>
              <a:buClr>
                <a:schemeClr val="hlink"/>
              </a:buClr>
              <a:buSzPct val="100000"/>
              <a:buFont typeface="Arial"/>
              <a:buNone/>
              <a:defRPr sz="1600" b="1" i="0" u="none" strike="noStrike" cap="none">
                <a:solidFill>
                  <a:schemeClr val="lt1"/>
                </a:solidFill>
                <a:latin typeface="Arial"/>
                <a:ea typeface="Arial"/>
                <a:cs typeface="Arial"/>
                <a:sym typeface="Arial"/>
              </a:defRPr>
            </a:lvl7pPr>
            <a:lvl8pPr marL="3200400" marR="0" lvl="7" indent="0" algn="l" rtl="0">
              <a:spcBef>
                <a:spcPts val="320"/>
              </a:spcBef>
              <a:spcAft>
                <a:spcPts val="0"/>
              </a:spcAft>
              <a:buClr>
                <a:schemeClr val="hlink"/>
              </a:buClr>
              <a:buSzPct val="100000"/>
              <a:buFont typeface="Arial"/>
              <a:buNone/>
              <a:defRPr sz="1600" b="1" i="0" u="none" strike="noStrike" cap="none">
                <a:solidFill>
                  <a:schemeClr val="lt1"/>
                </a:solidFill>
                <a:latin typeface="Arial"/>
                <a:ea typeface="Arial"/>
                <a:cs typeface="Arial"/>
                <a:sym typeface="Arial"/>
              </a:defRPr>
            </a:lvl8pPr>
            <a:lvl9pPr marL="3657600" marR="0" lvl="8" indent="0" algn="l" rtl="0">
              <a:spcBef>
                <a:spcPts val="320"/>
              </a:spcBef>
              <a:spcAft>
                <a:spcPts val="0"/>
              </a:spcAft>
              <a:buClr>
                <a:schemeClr val="hlink"/>
              </a:buClr>
              <a:buSzPct val="100000"/>
              <a:buFont typeface="Arial"/>
              <a:buNone/>
              <a:defRPr sz="1600" b="1" i="0" u="none" strike="noStrike" cap="none">
                <a:solidFill>
                  <a:schemeClr val="lt1"/>
                </a:solidFill>
                <a:latin typeface="Arial"/>
                <a:ea typeface="Arial"/>
                <a:cs typeface="Arial"/>
                <a:sym typeface="Arial"/>
              </a:defRPr>
            </a:lvl9pPr>
          </a:lstStyle>
          <a:p>
            <a:endParaRPr/>
          </a:p>
        </p:txBody>
      </p:sp>
      <p:sp>
        <p:nvSpPr>
          <p:cNvPr id="62" name="Shape 62"/>
          <p:cNvSpPr txBox="1">
            <a:spLocks noGrp="1"/>
          </p:cNvSpPr>
          <p:nvPr>
            <p:ph type="body" idx="4"/>
          </p:nvPr>
        </p:nvSpPr>
        <p:spPr>
          <a:xfrm>
            <a:off x="4645025" y="2174875"/>
            <a:ext cx="4041775" cy="3951288"/>
          </a:xfrm>
          <a:prstGeom prst="rect">
            <a:avLst/>
          </a:prstGeom>
          <a:noFill/>
          <a:ln>
            <a:noFill/>
          </a:ln>
        </p:spPr>
        <p:txBody>
          <a:bodyPr wrap="square" lIns="91425" tIns="91425" rIns="91425" bIns="91425" anchor="t" anchorCtr="0"/>
          <a:lstStyle>
            <a:lvl1pPr marL="342900" marR="0" lvl="0" indent="-251459" algn="l" rtl="0">
              <a:spcBef>
                <a:spcPts val="480"/>
              </a:spcBef>
              <a:spcAft>
                <a:spcPts val="0"/>
              </a:spcAft>
              <a:buClr>
                <a:schemeClr val="hlink"/>
              </a:buClr>
              <a:buSzPct val="59999"/>
              <a:buFont typeface="Noto Sans Symbols"/>
              <a:buChar char="■"/>
              <a:defRPr sz="2400">
                <a:solidFill>
                  <a:schemeClr val="lt1"/>
                </a:solidFill>
                <a:latin typeface="Arial"/>
                <a:ea typeface="Arial"/>
                <a:cs typeface="Arial"/>
                <a:sym typeface="Arial"/>
              </a:defRPr>
            </a:lvl1pPr>
            <a:lvl2pPr marL="742950" marR="0" lvl="1" indent="-203200" algn="l" rtl="0">
              <a:spcBef>
                <a:spcPts val="400"/>
              </a:spcBef>
              <a:spcAft>
                <a:spcPts val="0"/>
              </a:spcAft>
              <a:buClr>
                <a:schemeClr val="lt2"/>
              </a:buClr>
              <a:buSzPct val="64999"/>
              <a:buFont typeface="Noto Sans Symbols"/>
              <a:buChar char="◆"/>
              <a:defRPr sz="2000" b="0" i="0" u="none" strike="noStrike" cap="none">
                <a:solidFill>
                  <a:schemeClr val="lt1"/>
                </a:solidFill>
                <a:latin typeface="Arial"/>
                <a:ea typeface="Arial"/>
                <a:cs typeface="Arial"/>
                <a:sym typeface="Arial"/>
              </a:defRPr>
            </a:lvl2pPr>
            <a:lvl3pPr marL="1143000" marR="0" lvl="2" indent="-154305" algn="l" rtl="0">
              <a:spcBef>
                <a:spcPts val="360"/>
              </a:spcBef>
              <a:spcAft>
                <a:spcPts val="0"/>
              </a:spcAft>
              <a:buClr>
                <a:schemeClr val="hlink"/>
              </a:buClr>
              <a:buSzPct val="64999"/>
              <a:buFont typeface="Noto Sans Symbols"/>
              <a:buChar char="★"/>
              <a:defRPr sz="1800" b="0" i="0" u="none" strike="noStrike" cap="none">
                <a:solidFill>
                  <a:schemeClr val="lt1"/>
                </a:solidFill>
                <a:latin typeface="Arial"/>
                <a:ea typeface="Arial"/>
                <a:cs typeface="Arial"/>
                <a:sym typeface="Arial"/>
              </a:defRPr>
            </a:lvl3pPr>
            <a:lvl4pPr marL="1600200" marR="0" lvl="3" indent="-127000" algn="l" rtl="0">
              <a:spcBef>
                <a:spcPts val="320"/>
              </a:spcBef>
              <a:spcAft>
                <a:spcPts val="0"/>
              </a:spcAft>
              <a:buClr>
                <a:schemeClr val="lt2"/>
              </a:buClr>
              <a:buSzPct val="100000"/>
              <a:buFont typeface="Arial"/>
              <a:buChar char="•"/>
              <a:defRPr sz="1600" b="0" i="0" u="none" strike="noStrike" cap="none">
                <a:solidFill>
                  <a:schemeClr val="lt1"/>
                </a:solidFill>
                <a:latin typeface="Arial"/>
                <a:ea typeface="Arial"/>
                <a:cs typeface="Arial"/>
                <a:sym typeface="Arial"/>
              </a:defRPr>
            </a:lvl4pPr>
            <a:lvl5pPr marL="2057400" marR="0" lvl="4" indent="-127000" algn="l" rtl="0">
              <a:spcBef>
                <a:spcPts val="320"/>
              </a:spcBef>
              <a:spcAft>
                <a:spcPts val="0"/>
              </a:spcAft>
              <a:buClr>
                <a:schemeClr val="hlink"/>
              </a:buClr>
              <a:buSzPct val="100000"/>
              <a:buFont typeface="Arial"/>
              <a:buChar char="–"/>
              <a:defRPr sz="1600" b="0" i="0" u="none" strike="noStrike" cap="none">
                <a:solidFill>
                  <a:schemeClr val="lt1"/>
                </a:solidFill>
                <a:latin typeface="Arial"/>
                <a:ea typeface="Arial"/>
                <a:cs typeface="Arial"/>
                <a:sym typeface="Arial"/>
              </a:defRPr>
            </a:lvl5pPr>
            <a:lvl6pPr marL="2514600" marR="0" lvl="5" indent="-127000" algn="l" rtl="0">
              <a:spcBef>
                <a:spcPts val="320"/>
              </a:spcBef>
              <a:spcAft>
                <a:spcPts val="0"/>
              </a:spcAft>
              <a:buClr>
                <a:schemeClr val="hlink"/>
              </a:buClr>
              <a:buSzPct val="100000"/>
              <a:buFont typeface="Arial"/>
              <a:buChar char="–"/>
              <a:defRPr sz="1600" b="0" i="0" u="none" strike="noStrike" cap="none">
                <a:solidFill>
                  <a:schemeClr val="lt1"/>
                </a:solidFill>
                <a:latin typeface="Arial"/>
                <a:ea typeface="Arial"/>
                <a:cs typeface="Arial"/>
                <a:sym typeface="Arial"/>
              </a:defRPr>
            </a:lvl6pPr>
            <a:lvl7pPr marL="2971800" marR="0" lvl="6" indent="-127000" algn="l" rtl="0">
              <a:spcBef>
                <a:spcPts val="320"/>
              </a:spcBef>
              <a:spcAft>
                <a:spcPts val="0"/>
              </a:spcAft>
              <a:buClr>
                <a:schemeClr val="hlink"/>
              </a:buClr>
              <a:buSzPct val="100000"/>
              <a:buFont typeface="Arial"/>
              <a:buChar char="–"/>
              <a:defRPr sz="1600" b="0" i="0" u="none" strike="noStrike" cap="none">
                <a:solidFill>
                  <a:schemeClr val="lt1"/>
                </a:solidFill>
                <a:latin typeface="Arial"/>
                <a:ea typeface="Arial"/>
                <a:cs typeface="Arial"/>
                <a:sym typeface="Arial"/>
              </a:defRPr>
            </a:lvl7pPr>
            <a:lvl8pPr marL="3429000" marR="0" lvl="7" indent="-127000" algn="l" rtl="0">
              <a:spcBef>
                <a:spcPts val="320"/>
              </a:spcBef>
              <a:spcAft>
                <a:spcPts val="0"/>
              </a:spcAft>
              <a:buClr>
                <a:schemeClr val="hlink"/>
              </a:buClr>
              <a:buSzPct val="100000"/>
              <a:buFont typeface="Arial"/>
              <a:buChar char="–"/>
              <a:defRPr sz="1600" b="0" i="0" u="none" strike="noStrike" cap="none">
                <a:solidFill>
                  <a:schemeClr val="lt1"/>
                </a:solidFill>
                <a:latin typeface="Arial"/>
                <a:ea typeface="Arial"/>
                <a:cs typeface="Arial"/>
                <a:sym typeface="Arial"/>
              </a:defRPr>
            </a:lvl8pPr>
            <a:lvl9pPr marL="3886200" marR="0" lvl="8" indent="-127000" algn="l" rtl="0">
              <a:spcBef>
                <a:spcPts val="320"/>
              </a:spcBef>
              <a:spcAft>
                <a:spcPts val="0"/>
              </a:spcAft>
              <a:buClr>
                <a:schemeClr val="hlink"/>
              </a:buClr>
              <a:buSzPct val="1000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63" name="Shape 63"/>
          <p:cNvSpPr txBox="1">
            <a:spLocks noGrp="1"/>
          </p:cNvSpPr>
          <p:nvPr>
            <p:ph type="dt" idx="10"/>
          </p:nvPr>
        </p:nvSpPr>
        <p:spPr>
          <a:xfrm>
            <a:off x="304800" y="6248400"/>
            <a:ext cx="19050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4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4" name="Shape 64"/>
          <p:cNvSpPr txBox="1">
            <a:spLocks noGrp="1"/>
          </p:cNvSpPr>
          <p:nvPr>
            <p:ph type="ftr" idx="11"/>
          </p:nvPr>
        </p:nvSpPr>
        <p:spPr>
          <a:xfrm>
            <a:off x="3581400" y="6248400"/>
            <a:ext cx="28956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2819400" y="609600"/>
            <a:ext cx="6096000" cy="1143000"/>
          </a:xfrm>
          <a:prstGeom prst="rect">
            <a:avLst/>
          </a:prstGeom>
          <a:noFill/>
          <a:ln>
            <a:noFill/>
          </a:ln>
        </p:spPr>
        <p:txBody>
          <a:bodyPr wrap="square" lIns="91425" tIns="91425" rIns="91425" bIns="91425" anchor="ctr" anchorCtr="0"/>
          <a:lstStyle>
            <a:lvl1pPr marL="0" marR="0" lvl="0"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1pPr>
            <a:lvl2pPr marL="0" marR="0" lvl="1"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2pPr>
            <a:lvl3pPr marL="0" marR="0" lvl="2"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3pPr>
            <a:lvl4pPr marL="0" marR="0" lvl="3"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4pPr>
            <a:lvl5pPr marL="0" marR="0" lvl="4"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5pPr>
            <a:lvl6pPr marL="457200" marR="0" lvl="5"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6pPr>
            <a:lvl7pPr marL="914400" marR="0" lvl="6"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7pPr>
            <a:lvl8pPr marL="1371600" marR="0" lvl="7"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8pPr>
            <a:lvl9pPr marL="1828800" marR="0" lvl="8"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9pPr>
          </a:lstStyle>
          <a:p>
            <a:endParaRPr/>
          </a:p>
        </p:txBody>
      </p:sp>
      <p:sp>
        <p:nvSpPr>
          <p:cNvPr id="68" name="Shape 68"/>
          <p:cNvSpPr txBox="1">
            <a:spLocks noGrp="1"/>
          </p:cNvSpPr>
          <p:nvPr>
            <p:ph type="body" idx="1"/>
          </p:nvPr>
        </p:nvSpPr>
        <p:spPr>
          <a:xfrm>
            <a:off x="2819400" y="1981200"/>
            <a:ext cx="2971800" cy="4114800"/>
          </a:xfrm>
          <a:prstGeom prst="rect">
            <a:avLst/>
          </a:prstGeom>
          <a:noFill/>
          <a:ln>
            <a:noFill/>
          </a:ln>
        </p:spPr>
        <p:txBody>
          <a:bodyPr wrap="square" lIns="91425" tIns="91425" rIns="91425" bIns="91425" anchor="t" anchorCtr="0"/>
          <a:lstStyle>
            <a:lvl1pPr marL="342900" marR="0" lvl="0" indent="-236220" algn="l" rtl="0">
              <a:spcBef>
                <a:spcPts val="560"/>
              </a:spcBef>
              <a:spcAft>
                <a:spcPts val="0"/>
              </a:spcAft>
              <a:buClr>
                <a:schemeClr val="hlink"/>
              </a:buClr>
              <a:buSzPct val="59999"/>
              <a:buFont typeface="Noto Sans Symbols"/>
              <a:buChar char="■"/>
              <a:defRPr sz="2800">
                <a:solidFill>
                  <a:schemeClr val="lt1"/>
                </a:solidFill>
                <a:latin typeface="Arial"/>
                <a:ea typeface="Arial"/>
                <a:cs typeface="Arial"/>
                <a:sym typeface="Arial"/>
              </a:defRPr>
            </a:lvl1pPr>
            <a:lvl2pPr marL="742950" marR="0" lvl="1" indent="-186690" algn="l" rtl="0">
              <a:spcBef>
                <a:spcPts val="480"/>
              </a:spcBef>
              <a:spcAft>
                <a:spcPts val="0"/>
              </a:spcAft>
              <a:buClr>
                <a:schemeClr val="lt2"/>
              </a:buClr>
              <a:buSzPct val="65000"/>
              <a:buFont typeface="Noto Sans Symbols"/>
              <a:buChar char="◆"/>
              <a:defRPr sz="2400" b="0" i="0" u="none" strike="noStrike" cap="none">
                <a:solidFill>
                  <a:schemeClr val="lt1"/>
                </a:solidFill>
                <a:latin typeface="Arial"/>
                <a:ea typeface="Arial"/>
                <a:cs typeface="Arial"/>
                <a:sym typeface="Arial"/>
              </a:defRPr>
            </a:lvl2pPr>
            <a:lvl3pPr marL="1143000" marR="0" lvl="2"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Arial"/>
                <a:ea typeface="Arial"/>
                <a:cs typeface="Arial"/>
                <a:sym typeface="Arial"/>
              </a:defRPr>
            </a:lvl3pPr>
            <a:lvl4pPr marL="1600200" marR="0" lvl="3" indent="-114300" algn="l" rtl="0">
              <a:spcBef>
                <a:spcPts val="360"/>
              </a:spcBef>
              <a:spcAft>
                <a:spcPts val="0"/>
              </a:spcAft>
              <a:buClr>
                <a:schemeClr val="lt2"/>
              </a:buClr>
              <a:buSzPct val="100000"/>
              <a:buFont typeface="Arial"/>
              <a:buChar char="•"/>
              <a:defRPr sz="1800" b="0" i="0" u="none" strike="noStrike" cap="none">
                <a:solidFill>
                  <a:schemeClr val="lt1"/>
                </a:solidFill>
                <a:latin typeface="Arial"/>
                <a:ea typeface="Arial"/>
                <a:cs typeface="Arial"/>
                <a:sym typeface="Arial"/>
              </a:defRPr>
            </a:lvl4pPr>
            <a:lvl5pPr marL="2057400" marR="0" lvl="4" indent="-114300" algn="l" rtl="0">
              <a:spcBef>
                <a:spcPts val="360"/>
              </a:spcBef>
              <a:spcAft>
                <a:spcPts val="0"/>
              </a:spcAft>
              <a:buClr>
                <a:schemeClr val="hlink"/>
              </a:buClr>
              <a:buSzPct val="100000"/>
              <a:buFont typeface="Arial"/>
              <a:buChar char="–"/>
              <a:defRPr sz="1800" b="0" i="0" u="none" strike="noStrike" cap="none">
                <a:solidFill>
                  <a:schemeClr val="lt1"/>
                </a:solidFill>
                <a:latin typeface="Arial"/>
                <a:ea typeface="Arial"/>
                <a:cs typeface="Arial"/>
                <a:sym typeface="Arial"/>
              </a:defRPr>
            </a:lvl5pPr>
            <a:lvl6pPr marL="2514600" marR="0" lvl="5" indent="-114300" algn="l" rtl="0">
              <a:spcBef>
                <a:spcPts val="360"/>
              </a:spcBef>
              <a:spcAft>
                <a:spcPts val="0"/>
              </a:spcAft>
              <a:buClr>
                <a:schemeClr val="hlink"/>
              </a:buClr>
              <a:buSzPct val="100000"/>
              <a:buFont typeface="Arial"/>
              <a:buChar char="–"/>
              <a:defRPr sz="1800" b="0" i="0" u="none" strike="noStrike" cap="none">
                <a:solidFill>
                  <a:schemeClr val="lt1"/>
                </a:solidFill>
                <a:latin typeface="Arial"/>
                <a:ea typeface="Arial"/>
                <a:cs typeface="Arial"/>
                <a:sym typeface="Arial"/>
              </a:defRPr>
            </a:lvl6pPr>
            <a:lvl7pPr marL="2971800" marR="0" lvl="6" indent="-114300" algn="l" rtl="0">
              <a:spcBef>
                <a:spcPts val="360"/>
              </a:spcBef>
              <a:spcAft>
                <a:spcPts val="0"/>
              </a:spcAft>
              <a:buClr>
                <a:schemeClr val="hlink"/>
              </a:buClr>
              <a:buSzPct val="100000"/>
              <a:buFont typeface="Arial"/>
              <a:buChar char="–"/>
              <a:defRPr sz="1800" b="0" i="0" u="none" strike="noStrike" cap="none">
                <a:solidFill>
                  <a:schemeClr val="lt1"/>
                </a:solidFill>
                <a:latin typeface="Arial"/>
                <a:ea typeface="Arial"/>
                <a:cs typeface="Arial"/>
                <a:sym typeface="Arial"/>
              </a:defRPr>
            </a:lvl7pPr>
            <a:lvl8pPr marL="3429000" marR="0" lvl="7" indent="-114300" algn="l" rtl="0">
              <a:spcBef>
                <a:spcPts val="360"/>
              </a:spcBef>
              <a:spcAft>
                <a:spcPts val="0"/>
              </a:spcAft>
              <a:buClr>
                <a:schemeClr val="hlink"/>
              </a:buClr>
              <a:buSzPct val="100000"/>
              <a:buFont typeface="Arial"/>
              <a:buChar char="–"/>
              <a:defRPr sz="1800" b="0" i="0" u="none" strike="noStrike" cap="none">
                <a:solidFill>
                  <a:schemeClr val="lt1"/>
                </a:solidFill>
                <a:latin typeface="Arial"/>
                <a:ea typeface="Arial"/>
                <a:cs typeface="Arial"/>
                <a:sym typeface="Arial"/>
              </a:defRPr>
            </a:lvl8pPr>
            <a:lvl9pPr marL="3886200" marR="0" lvl="8" indent="-114300" algn="l" rtl="0">
              <a:spcBef>
                <a:spcPts val="360"/>
              </a:spcBef>
              <a:spcAft>
                <a:spcPts val="0"/>
              </a:spcAft>
              <a:buClr>
                <a:schemeClr val="hlink"/>
              </a:buClr>
              <a:buSzPct val="100000"/>
              <a:buFont typeface="Arial"/>
              <a:buChar char="–"/>
              <a:defRPr sz="1800" b="0" i="0" u="none" strike="noStrike" cap="none">
                <a:solidFill>
                  <a:schemeClr val="lt1"/>
                </a:solidFill>
                <a:latin typeface="Arial"/>
                <a:ea typeface="Arial"/>
                <a:cs typeface="Arial"/>
                <a:sym typeface="Arial"/>
              </a:defRPr>
            </a:lvl9pPr>
          </a:lstStyle>
          <a:p>
            <a:endParaRPr/>
          </a:p>
        </p:txBody>
      </p:sp>
      <p:sp>
        <p:nvSpPr>
          <p:cNvPr id="69" name="Shape 69"/>
          <p:cNvSpPr txBox="1">
            <a:spLocks noGrp="1"/>
          </p:cNvSpPr>
          <p:nvPr>
            <p:ph type="body" idx="2"/>
          </p:nvPr>
        </p:nvSpPr>
        <p:spPr>
          <a:xfrm>
            <a:off x="5943600" y="1981200"/>
            <a:ext cx="2971800" cy="4114800"/>
          </a:xfrm>
          <a:prstGeom prst="rect">
            <a:avLst/>
          </a:prstGeom>
          <a:noFill/>
          <a:ln>
            <a:noFill/>
          </a:ln>
        </p:spPr>
        <p:txBody>
          <a:bodyPr wrap="square" lIns="91425" tIns="91425" rIns="91425" bIns="91425" anchor="t" anchorCtr="0"/>
          <a:lstStyle>
            <a:lvl1pPr marL="342900" marR="0" lvl="0" indent="-236220" algn="l" rtl="0">
              <a:spcBef>
                <a:spcPts val="560"/>
              </a:spcBef>
              <a:spcAft>
                <a:spcPts val="0"/>
              </a:spcAft>
              <a:buClr>
                <a:schemeClr val="hlink"/>
              </a:buClr>
              <a:buSzPct val="59999"/>
              <a:buFont typeface="Noto Sans Symbols"/>
              <a:buChar char="■"/>
              <a:defRPr sz="2800">
                <a:solidFill>
                  <a:schemeClr val="lt1"/>
                </a:solidFill>
                <a:latin typeface="Arial"/>
                <a:ea typeface="Arial"/>
                <a:cs typeface="Arial"/>
                <a:sym typeface="Arial"/>
              </a:defRPr>
            </a:lvl1pPr>
            <a:lvl2pPr marL="742950" marR="0" lvl="1" indent="-186690" algn="l" rtl="0">
              <a:spcBef>
                <a:spcPts val="480"/>
              </a:spcBef>
              <a:spcAft>
                <a:spcPts val="0"/>
              </a:spcAft>
              <a:buClr>
                <a:schemeClr val="lt2"/>
              </a:buClr>
              <a:buSzPct val="65000"/>
              <a:buFont typeface="Noto Sans Symbols"/>
              <a:buChar char="◆"/>
              <a:defRPr sz="2400" b="0" i="0" u="none" strike="noStrike" cap="none">
                <a:solidFill>
                  <a:schemeClr val="lt1"/>
                </a:solidFill>
                <a:latin typeface="Arial"/>
                <a:ea typeface="Arial"/>
                <a:cs typeface="Arial"/>
                <a:sym typeface="Arial"/>
              </a:defRPr>
            </a:lvl2pPr>
            <a:lvl3pPr marL="1143000" marR="0" lvl="2"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Arial"/>
                <a:ea typeface="Arial"/>
                <a:cs typeface="Arial"/>
                <a:sym typeface="Arial"/>
              </a:defRPr>
            </a:lvl3pPr>
            <a:lvl4pPr marL="1600200" marR="0" lvl="3" indent="-114300" algn="l" rtl="0">
              <a:spcBef>
                <a:spcPts val="360"/>
              </a:spcBef>
              <a:spcAft>
                <a:spcPts val="0"/>
              </a:spcAft>
              <a:buClr>
                <a:schemeClr val="lt2"/>
              </a:buClr>
              <a:buSzPct val="100000"/>
              <a:buFont typeface="Arial"/>
              <a:buChar char="•"/>
              <a:defRPr sz="1800" b="0" i="0" u="none" strike="noStrike" cap="none">
                <a:solidFill>
                  <a:schemeClr val="lt1"/>
                </a:solidFill>
                <a:latin typeface="Arial"/>
                <a:ea typeface="Arial"/>
                <a:cs typeface="Arial"/>
                <a:sym typeface="Arial"/>
              </a:defRPr>
            </a:lvl4pPr>
            <a:lvl5pPr marL="2057400" marR="0" lvl="4" indent="-114300" algn="l" rtl="0">
              <a:spcBef>
                <a:spcPts val="360"/>
              </a:spcBef>
              <a:spcAft>
                <a:spcPts val="0"/>
              </a:spcAft>
              <a:buClr>
                <a:schemeClr val="hlink"/>
              </a:buClr>
              <a:buSzPct val="100000"/>
              <a:buFont typeface="Arial"/>
              <a:buChar char="–"/>
              <a:defRPr sz="1800" b="0" i="0" u="none" strike="noStrike" cap="none">
                <a:solidFill>
                  <a:schemeClr val="lt1"/>
                </a:solidFill>
                <a:latin typeface="Arial"/>
                <a:ea typeface="Arial"/>
                <a:cs typeface="Arial"/>
                <a:sym typeface="Arial"/>
              </a:defRPr>
            </a:lvl5pPr>
            <a:lvl6pPr marL="2514600" marR="0" lvl="5" indent="-114300" algn="l" rtl="0">
              <a:spcBef>
                <a:spcPts val="360"/>
              </a:spcBef>
              <a:spcAft>
                <a:spcPts val="0"/>
              </a:spcAft>
              <a:buClr>
                <a:schemeClr val="hlink"/>
              </a:buClr>
              <a:buSzPct val="100000"/>
              <a:buFont typeface="Arial"/>
              <a:buChar char="–"/>
              <a:defRPr sz="1800" b="0" i="0" u="none" strike="noStrike" cap="none">
                <a:solidFill>
                  <a:schemeClr val="lt1"/>
                </a:solidFill>
                <a:latin typeface="Arial"/>
                <a:ea typeface="Arial"/>
                <a:cs typeface="Arial"/>
                <a:sym typeface="Arial"/>
              </a:defRPr>
            </a:lvl6pPr>
            <a:lvl7pPr marL="2971800" marR="0" lvl="6" indent="-114300" algn="l" rtl="0">
              <a:spcBef>
                <a:spcPts val="360"/>
              </a:spcBef>
              <a:spcAft>
                <a:spcPts val="0"/>
              </a:spcAft>
              <a:buClr>
                <a:schemeClr val="hlink"/>
              </a:buClr>
              <a:buSzPct val="100000"/>
              <a:buFont typeface="Arial"/>
              <a:buChar char="–"/>
              <a:defRPr sz="1800" b="0" i="0" u="none" strike="noStrike" cap="none">
                <a:solidFill>
                  <a:schemeClr val="lt1"/>
                </a:solidFill>
                <a:latin typeface="Arial"/>
                <a:ea typeface="Arial"/>
                <a:cs typeface="Arial"/>
                <a:sym typeface="Arial"/>
              </a:defRPr>
            </a:lvl7pPr>
            <a:lvl8pPr marL="3429000" marR="0" lvl="7" indent="-114300" algn="l" rtl="0">
              <a:spcBef>
                <a:spcPts val="360"/>
              </a:spcBef>
              <a:spcAft>
                <a:spcPts val="0"/>
              </a:spcAft>
              <a:buClr>
                <a:schemeClr val="hlink"/>
              </a:buClr>
              <a:buSzPct val="100000"/>
              <a:buFont typeface="Arial"/>
              <a:buChar char="–"/>
              <a:defRPr sz="1800" b="0" i="0" u="none" strike="noStrike" cap="none">
                <a:solidFill>
                  <a:schemeClr val="lt1"/>
                </a:solidFill>
                <a:latin typeface="Arial"/>
                <a:ea typeface="Arial"/>
                <a:cs typeface="Arial"/>
                <a:sym typeface="Arial"/>
              </a:defRPr>
            </a:lvl8pPr>
            <a:lvl9pPr marL="3886200" marR="0" lvl="8" indent="-114300" algn="l" rtl="0">
              <a:spcBef>
                <a:spcPts val="360"/>
              </a:spcBef>
              <a:spcAft>
                <a:spcPts val="0"/>
              </a:spcAft>
              <a:buClr>
                <a:schemeClr val="hlink"/>
              </a:buClr>
              <a:buSzPct val="100000"/>
              <a:buFont typeface="Arial"/>
              <a:buChar char="–"/>
              <a:defRPr sz="1800" b="0" i="0" u="none" strike="noStrike" cap="none">
                <a:solidFill>
                  <a:schemeClr val="lt1"/>
                </a:solidFill>
                <a:latin typeface="Arial"/>
                <a:ea typeface="Arial"/>
                <a:cs typeface="Arial"/>
                <a:sym typeface="Arial"/>
              </a:defRPr>
            </a:lvl9pPr>
          </a:lstStyle>
          <a:p>
            <a:endParaRPr/>
          </a:p>
        </p:txBody>
      </p:sp>
      <p:sp>
        <p:nvSpPr>
          <p:cNvPr id="70" name="Shape 70"/>
          <p:cNvSpPr txBox="1">
            <a:spLocks noGrp="1"/>
          </p:cNvSpPr>
          <p:nvPr>
            <p:ph type="dt" idx="10"/>
          </p:nvPr>
        </p:nvSpPr>
        <p:spPr>
          <a:xfrm>
            <a:off x="304800" y="6248400"/>
            <a:ext cx="19050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4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ftr" idx="11"/>
          </p:nvPr>
        </p:nvSpPr>
        <p:spPr>
          <a:xfrm>
            <a:off x="3581400" y="6248400"/>
            <a:ext cx="28956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2" name="Shape 72"/>
          <p:cNvSpPr txBox="1">
            <a:spLocks noGrp="1"/>
          </p:cNvSpPr>
          <p:nvPr>
            <p:ph type="sldNum" idx="12"/>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
        <p:cNvGrpSpPr/>
        <p:nvPr/>
      </p:nvGrpSpPr>
      <p:grpSpPr>
        <a:xfrm>
          <a:off x="0" y="0"/>
          <a:ext cx="0" cy="0"/>
          <a:chOff x="0" y="0"/>
          <a:chExt cx="0" cy="0"/>
        </a:xfrm>
      </p:grpSpPr>
      <p:sp>
        <p:nvSpPr>
          <p:cNvPr id="10" name="Shape 10"/>
          <p:cNvSpPr/>
          <p:nvPr/>
        </p:nvSpPr>
        <p:spPr>
          <a:xfrm>
            <a:off x="0" y="842962"/>
            <a:ext cx="2897187" cy="6015037"/>
          </a:xfrm>
          <a:custGeom>
            <a:avLst/>
            <a:gdLst/>
            <a:ahLst/>
            <a:cxnLst/>
            <a:rect l="0" t="0" r="0" b="0"/>
            <a:pathLst>
              <a:path w="120000" h="120000" fill="none" extrusionOk="0">
                <a:moveTo>
                  <a:pt x="-5" y="0"/>
                </a:moveTo>
                <a:cubicBezTo>
                  <a:pt x="66272" y="0"/>
                  <a:pt x="120000" y="53722"/>
                  <a:pt x="120000" y="120000"/>
                </a:cubicBezTo>
              </a:path>
              <a:path w="120000" h="120000" extrusionOk="0">
                <a:moveTo>
                  <a:pt x="-5" y="0"/>
                </a:moveTo>
                <a:cubicBezTo>
                  <a:pt x="66272" y="0"/>
                  <a:pt x="120000" y="53722"/>
                  <a:pt x="120000" y="120000"/>
                </a:cubicBezTo>
                <a:lnTo>
                  <a:pt x="0" y="120000"/>
                </a:lnTo>
                <a:lnTo>
                  <a:pt x="-5" y="0"/>
                </a:lnTo>
                <a:close/>
              </a:path>
            </a:pathLst>
          </a:custGeom>
          <a:gradFill>
            <a:gsLst>
              <a:gs pos="0">
                <a:schemeClr val="dk2"/>
              </a:gs>
              <a:gs pos="100000">
                <a:schemeClr val="accent2"/>
              </a:gs>
            </a:gsLst>
            <a:lin ang="5400000" scaled="0"/>
          </a:gradFill>
          <a:ln>
            <a:noFill/>
          </a:ln>
        </p:spPr>
        <p:txBody>
          <a:bodyPr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lt1"/>
              </a:solidFill>
              <a:latin typeface="Times New Roman"/>
              <a:ea typeface="Times New Roman"/>
              <a:cs typeface="Times New Roman"/>
              <a:sym typeface="Times New Roman"/>
            </a:endParaRPr>
          </a:p>
        </p:txBody>
      </p:sp>
      <p:sp>
        <p:nvSpPr>
          <p:cNvPr id="11" name="Shape 11"/>
          <p:cNvSpPr txBox="1">
            <a:spLocks noGrp="1"/>
          </p:cNvSpPr>
          <p:nvPr>
            <p:ph type="title"/>
          </p:nvPr>
        </p:nvSpPr>
        <p:spPr>
          <a:xfrm>
            <a:off x="2819400" y="609600"/>
            <a:ext cx="6096000" cy="1143000"/>
          </a:xfrm>
          <a:prstGeom prst="rect">
            <a:avLst/>
          </a:prstGeom>
          <a:noFill/>
          <a:ln>
            <a:noFill/>
          </a:ln>
        </p:spPr>
        <p:txBody>
          <a:bodyPr wrap="square" lIns="91425" tIns="91425" rIns="91425" bIns="91425" anchor="ctr" anchorCtr="0"/>
          <a:lstStyle>
            <a:lvl1pPr marL="0" marR="0" lvl="0"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1pPr>
            <a:lvl2pPr marL="0" marR="0" lvl="1"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2pPr>
            <a:lvl3pPr marL="0" marR="0" lvl="2"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3pPr>
            <a:lvl4pPr marL="0" marR="0" lvl="3"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4pPr>
            <a:lvl5pPr marL="0" marR="0" lvl="4"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5pPr>
            <a:lvl6pPr marL="457200" marR="0" lvl="5"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6pPr>
            <a:lvl7pPr marL="914400" marR="0" lvl="6"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7pPr>
            <a:lvl8pPr marL="1371600" marR="0" lvl="7"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8pPr>
            <a:lvl9pPr marL="1828800" marR="0" lvl="8"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9pPr>
          </a:lstStyle>
          <a:p>
            <a:endParaRPr/>
          </a:p>
        </p:txBody>
      </p:sp>
      <p:sp>
        <p:nvSpPr>
          <p:cNvPr id="12" name="Shape 12"/>
          <p:cNvSpPr txBox="1">
            <a:spLocks noGrp="1"/>
          </p:cNvSpPr>
          <p:nvPr>
            <p:ph type="body" idx="1"/>
          </p:nvPr>
        </p:nvSpPr>
        <p:spPr>
          <a:xfrm>
            <a:off x="2819400" y="1981200"/>
            <a:ext cx="6096000" cy="4114800"/>
          </a:xfrm>
          <a:prstGeom prst="rect">
            <a:avLst/>
          </a:prstGeom>
          <a:noFill/>
          <a:ln>
            <a:noFill/>
          </a:ln>
        </p:spPr>
        <p:txBody>
          <a:bodyPr wrap="square" lIns="91425" tIns="91425" rIns="91425" bIns="91425" anchor="t" anchorCtr="0"/>
          <a:lstStyle>
            <a:lvl1pPr marL="342900" marR="0" lvl="0" indent="-236220" algn="l" rtl="0">
              <a:spcBef>
                <a:spcPts val="560"/>
              </a:spcBef>
              <a:spcAft>
                <a:spcPts val="0"/>
              </a:spcAft>
              <a:buClr>
                <a:schemeClr val="hlink"/>
              </a:buClr>
              <a:buSzPct val="59999"/>
              <a:buFont typeface="Noto Sans Symbols"/>
              <a:buChar char="■"/>
              <a:defRPr sz="2800" b="0" i="0" u="none" strike="noStrike" cap="none">
                <a:solidFill>
                  <a:schemeClr val="lt1"/>
                </a:solidFill>
                <a:latin typeface="Arial"/>
                <a:ea typeface="Arial"/>
                <a:cs typeface="Arial"/>
                <a:sym typeface="Arial"/>
              </a:defRPr>
            </a:lvl1pPr>
            <a:lvl2pPr marL="742950" marR="0" lvl="1" indent="-178434" algn="l" rtl="0">
              <a:spcBef>
                <a:spcPts val="520"/>
              </a:spcBef>
              <a:spcAft>
                <a:spcPts val="0"/>
              </a:spcAft>
              <a:buClr>
                <a:schemeClr val="lt2"/>
              </a:buClr>
              <a:buSzPct val="64999"/>
              <a:buFont typeface="Noto Sans Symbols"/>
              <a:buChar char="◆"/>
              <a:defRPr sz="2600" b="0" i="0" u="none" strike="noStrike" cap="none">
                <a:solidFill>
                  <a:schemeClr val="lt1"/>
                </a:solidFill>
                <a:latin typeface="Arial"/>
                <a:ea typeface="Arial"/>
                <a:cs typeface="Arial"/>
                <a:sym typeface="Arial"/>
              </a:defRPr>
            </a:lvl2pPr>
            <a:lvl3pPr marL="1143000" marR="0" lvl="2" indent="-129539" algn="l" rtl="0">
              <a:spcBef>
                <a:spcPts val="480"/>
              </a:spcBef>
              <a:spcAft>
                <a:spcPts val="0"/>
              </a:spcAft>
              <a:buClr>
                <a:schemeClr val="hlink"/>
              </a:buClr>
              <a:buSzPct val="65000"/>
              <a:buFont typeface="Noto Sans Symbols"/>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lt2"/>
              </a:buClr>
              <a:buSzPct val="100000"/>
              <a:buFont typeface="Arial"/>
              <a:buChar char="•"/>
              <a:defRPr sz="2000" b="0" i="0" u="none" strike="noStrike" cap="none">
                <a:solidFill>
                  <a:schemeClr val="lt1"/>
                </a:solidFill>
                <a:latin typeface="Arial"/>
                <a:ea typeface="Arial"/>
                <a:cs typeface="Arial"/>
                <a:sym typeface="Arial"/>
              </a:defRPr>
            </a:lvl4pPr>
            <a:lvl5pPr marL="2057400" marR="0" lvl="4"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5pPr>
            <a:lvl6pPr marL="2514600" marR="0" lvl="5"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6pPr>
            <a:lvl7pPr marL="2971800" marR="0" lvl="6"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7pPr>
            <a:lvl8pPr marL="3429000" marR="0" lvl="7"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8pPr>
            <a:lvl9pPr marL="3886200" marR="0" lvl="8"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9pPr>
          </a:lstStyle>
          <a:p>
            <a:endParaRPr/>
          </a:p>
        </p:txBody>
      </p:sp>
      <p:sp>
        <p:nvSpPr>
          <p:cNvPr id="13" name="Shape 13"/>
          <p:cNvSpPr txBox="1">
            <a:spLocks noGrp="1"/>
          </p:cNvSpPr>
          <p:nvPr>
            <p:ph type="dt" idx="10"/>
          </p:nvPr>
        </p:nvSpPr>
        <p:spPr>
          <a:xfrm>
            <a:off x="304800" y="6248400"/>
            <a:ext cx="19050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4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4" name="Shape 14"/>
          <p:cNvSpPr txBox="1">
            <a:spLocks noGrp="1"/>
          </p:cNvSpPr>
          <p:nvPr>
            <p:ph type="ftr" idx="11"/>
          </p:nvPr>
        </p:nvSpPr>
        <p:spPr>
          <a:xfrm>
            <a:off x="3581400" y="6248400"/>
            <a:ext cx="28956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5" name="Shape 15"/>
          <p:cNvSpPr txBox="1">
            <a:spLocks noGrp="1"/>
          </p:cNvSpPr>
          <p:nvPr>
            <p:ph type="sldNum" idx="12"/>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79"/>
        <p:cNvGrpSpPr/>
        <p:nvPr/>
      </p:nvGrpSpPr>
      <p:grpSpPr>
        <a:xfrm>
          <a:off x="0" y="0"/>
          <a:ext cx="0" cy="0"/>
          <a:chOff x="0" y="0"/>
          <a:chExt cx="0" cy="0"/>
        </a:xfrm>
      </p:grpSpPr>
      <p:cxnSp>
        <p:nvCxnSpPr>
          <p:cNvPr id="80" name="Shape 80"/>
          <p:cNvCxnSpPr/>
          <p:nvPr/>
        </p:nvCxnSpPr>
        <p:spPr>
          <a:xfrm>
            <a:off x="0" y="1708150"/>
            <a:ext cx="9147175" cy="0"/>
          </a:xfrm>
          <a:prstGeom prst="straightConnector1">
            <a:avLst/>
          </a:prstGeom>
          <a:noFill/>
          <a:ln w="12700" cap="sq" cmpd="sng">
            <a:solidFill>
              <a:schemeClr val="dk1"/>
            </a:solidFill>
            <a:prstDash val="solid"/>
            <a:miter lim="800000"/>
            <a:headEnd type="none" w="med" len="med"/>
            <a:tailEnd type="none" w="med" len="med"/>
          </a:ln>
        </p:spPr>
      </p:cxnSp>
      <p:sp>
        <p:nvSpPr>
          <p:cNvPr id="81" name="Shape 81"/>
          <p:cNvSpPr/>
          <p:nvPr/>
        </p:nvSpPr>
        <p:spPr>
          <a:xfrm>
            <a:off x="0" y="842962"/>
            <a:ext cx="2897187" cy="6015037"/>
          </a:xfrm>
          <a:custGeom>
            <a:avLst/>
            <a:gdLst/>
            <a:ahLst/>
            <a:cxnLst/>
            <a:rect l="0" t="0" r="0" b="0"/>
            <a:pathLst>
              <a:path w="120000" h="120000" fill="none" extrusionOk="0">
                <a:moveTo>
                  <a:pt x="-5" y="0"/>
                </a:moveTo>
                <a:cubicBezTo>
                  <a:pt x="66272" y="0"/>
                  <a:pt x="120000" y="53722"/>
                  <a:pt x="120000" y="120000"/>
                </a:cubicBezTo>
              </a:path>
              <a:path w="120000" h="120000" extrusionOk="0">
                <a:moveTo>
                  <a:pt x="-5" y="0"/>
                </a:moveTo>
                <a:cubicBezTo>
                  <a:pt x="66272" y="0"/>
                  <a:pt x="120000" y="53722"/>
                  <a:pt x="120000" y="120000"/>
                </a:cubicBezTo>
                <a:lnTo>
                  <a:pt x="0" y="120000"/>
                </a:lnTo>
                <a:lnTo>
                  <a:pt x="-5" y="0"/>
                </a:lnTo>
                <a:close/>
              </a:path>
            </a:pathLst>
          </a:custGeom>
          <a:gradFill>
            <a:gsLst>
              <a:gs pos="0">
                <a:schemeClr val="dk2"/>
              </a:gs>
              <a:gs pos="100000">
                <a:schemeClr val="accent2"/>
              </a:gs>
            </a:gsLst>
            <a:lin ang="5400000" scaled="0"/>
          </a:gradFill>
          <a:ln>
            <a:noFill/>
          </a:ln>
        </p:spPr>
        <p:txBody>
          <a:bodyPr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lt1"/>
              </a:solidFill>
              <a:latin typeface="Times New Roman"/>
              <a:ea typeface="Times New Roman"/>
              <a:cs typeface="Times New Roman"/>
              <a:sym typeface="Times New Roman"/>
            </a:endParaRPr>
          </a:p>
        </p:txBody>
      </p:sp>
      <p:sp>
        <p:nvSpPr>
          <p:cNvPr id="82" name="Shape 82"/>
          <p:cNvSpPr txBox="1">
            <a:spLocks noGrp="1"/>
          </p:cNvSpPr>
          <p:nvPr>
            <p:ph type="title"/>
          </p:nvPr>
        </p:nvSpPr>
        <p:spPr>
          <a:xfrm>
            <a:off x="2819400" y="609600"/>
            <a:ext cx="6096000" cy="1143000"/>
          </a:xfrm>
          <a:prstGeom prst="rect">
            <a:avLst/>
          </a:prstGeom>
          <a:noFill/>
          <a:ln>
            <a:noFill/>
          </a:ln>
        </p:spPr>
        <p:txBody>
          <a:bodyPr wrap="square" lIns="91425" tIns="91425" rIns="91425" bIns="91425" anchor="ctr" anchorCtr="0"/>
          <a:lstStyle>
            <a:lvl1pPr marL="0" marR="0" lvl="0"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1pPr>
            <a:lvl2pPr marL="0" marR="0" lvl="1"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2pPr>
            <a:lvl3pPr marL="0" marR="0" lvl="2"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3pPr>
            <a:lvl4pPr marL="0" marR="0" lvl="3"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4pPr>
            <a:lvl5pPr marL="0" marR="0" lvl="4"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5pPr>
            <a:lvl6pPr marL="457200" marR="0" lvl="5"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6pPr>
            <a:lvl7pPr marL="914400" marR="0" lvl="6"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7pPr>
            <a:lvl8pPr marL="1371600" marR="0" lvl="7"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8pPr>
            <a:lvl9pPr marL="1828800" marR="0" lvl="8" indent="0" algn="l" rtl="0">
              <a:lnSpc>
                <a:spcPct val="70000"/>
              </a:lnSpc>
              <a:spcBef>
                <a:spcPts val="0"/>
              </a:spcBef>
              <a:spcAft>
                <a:spcPts val="0"/>
              </a:spcAft>
              <a:buNone/>
              <a:defRPr sz="4800" b="1" i="0" u="none" strike="noStrike" cap="none">
                <a:solidFill>
                  <a:schemeClr val="lt2"/>
                </a:solidFill>
                <a:latin typeface="Arial Narrow"/>
                <a:ea typeface="Arial Narrow"/>
                <a:cs typeface="Arial Narrow"/>
                <a:sym typeface="Arial Narrow"/>
              </a:defRPr>
            </a:lvl9pPr>
          </a:lstStyle>
          <a:p>
            <a:endParaRPr/>
          </a:p>
        </p:txBody>
      </p:sp>
      <p:sp>
        <p:nvSpPr>
          <p:cNvPr id="83" name="Shape 83"/>
          <p:cNvSpPr txBox="1">
            <a:spLocks noGrp="1"/>
          </p:cNvSpPr>
          <p:nvPr>
            <p:ph type="body" idx="1"/>
          </p:nvPr>
        </p:nvSpPr>
        <p:spPr>
          <a:xfrm>
            <a:off x="2819400" y="1981200"/>
            <a:ext cx="6096000" cy="4114800"/>
          </a:xfrm>
          <a:prstGeom prst="rect">
            <a:avLst/>
          </a:prstGeom>
          <a:noFill/>
          <a:ln>
            <a:noFill/>
          </a:ln>
        </p:spPr>
        <p:txBody>
          <a:bodyPr wrap="square" lIns="91425" tIns="91425" rIns="91425" bIns="91425" anchor="t" anchorCtr="0"/>
          <a:lstStyle>
            <a:lvl1pPr marL="342900" marR="0" lvl="0" indent="-236220" algn="l" rtl="0">
              <a:spcBef>
                <a:spcPts val="560"/>
              </a:spcBef>
              <a:spcAft>
                <a:spcPts val="0"/>
              </a:spcAft>
              <a:buClr>
                <a:schemeClr val="hlink"/>
              </a:buClr>
              <a:buSzPct val="59999"/>
              <a:buFont typeface="Noto Sans Symbols"/>
              <a:buChar char="■"/>
              <a:defRPr sz="2800" b="0" i="0" u="none" strike="noStrike" cap="none">
                <a:solidFill>
                  <a:schemeClr val="lt1"/>
                </a:solidFill>
                <a:latin typeface="Arial"/>
                <a:ea typeface="Arial"/>
                <a:cs typeface="Arial"/>
                <a:sym typeface="Arial"/>
              </a:defRPr>
            </a:lvl1pPr>
            <a:lvl2pPr marL="742950" marR="0" lvl="1" indent="-178434" algn="l" rtl="0">
              <a:spcBef>
                <a:spcPts val="520"/>
              </a:spcBef>
              <a:spcAft>
                <a:spcPts val="0"/>
              </a:spcAft>
              <a:buClr>
                <a:schemeClr val="lt2"/>
              </a:buClr>
              <a:buSzPct val="64999"/>
              <a:buFont typeface="Noto Sans Symbols"/>
              <a:buChar char="◆"/>
              <a:defRPr sz="2600" b="0" i="0" u="none" strike="noStrike" cap="none">
                <a:solidFill>
                  <a:schemeClr val="lt1"/>
                </a:solidFill>
                <a:latin typeface="Arial"/>
                <a:ea typeface="Arial"/>
                <a:cs typeface="Arial"/>
                <a:sym typeface="Arial"/>
              </a:defRPr>
            </a:lvl2pPr>
            <a:lvl3pPr marL="1143000" marR="0" lvl="2" indent="-129539" algn="l" rtl="0">
              <a:spcBef>
                <a:spcPts val="480"/>
              </a:spcBef>
              <a:spcAft>
                <a:spcPts val="0"/>
              </a:spcAft>
              <a:buClr>
                <a:schemeClr val="hlink"/>
              </a:buClr>
              <a:buSzPct val="65000"/>
              <a:buFont typeface="Noto Sans Symbols"/>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lt2"/>
              </a:buClr>
              <a:buSzPct val="100000"/>
              <a:buFont typeface="Arial"/>
              <a:buChar char="•"/>
              <a:defRPr sz="2000" b="0" i="0" u="none" strike="noStrike" cap="none">
                <a:solidFill>
                  <a:schemeClr val="lt1"/>
                </a:solidFill>
                <a:latin typeface="Arial"/>
                <a:ea typeface="Arial"/>
                <a:cs typeface="Arial"/>
                <a:sym typeface="Arial"/>
              </a:defRPr>
            </a:lvl4pPr>
            <a:lvl5pPr marL="2057400" marR="0" lvl="4"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5pPr>
            <a:lvl6pPr marL="2514600" marR="0" lvl="5"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6pPr>
            <a:lvl7pPr marL="2971800" marR="0" lvl="6"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7pPr>
            <a:lvl8pPr marL="3429000" marR="0" lvl="7"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8pPr>
            <a:lvl9pPr marL="3886200" marR="0" lvl="8" indent="-101600" algn="l" rtl="0">
              <a:spcBef>
                <a:spcPts val="400"/>
              </a:spcBef>
              <a:spcAft>
                <a:spcPts val="0"/>
              </a:spcAft>
              <a:buClr>
                <a:schemeClr val="hlink"/>
              </a:buClr>
              <a:buSzPct val="100000"/>
              <a:buFont typeface="Arial"/>
              <a:buChar char="–"/>
              <a:defRPr sz="2000" b="0" i="0" u="none" strike="noStrike" cap="none">
                <a:solidFill>
                  <a:schemeClr val="lt1"/>
                </a:solidFill>
                <a:latin typeface="Arial"/>
                <a:ea typeface="Arial"/>
                <a:cs typeface="Arial"/>
                <a:sym typeface="Arial"/>
              </a:defRPr>
            </a:lvl9pPr>
          </a:lstStyle>
          <a:p>
            <a:endParaRPr/>
          </a:p>
        </p:txBody>
      </p:sp>
      <p:sp>
        <p:nvSpPr>
          <p:cNvPr id="84" name="Shape 84"/>
          <p:cNvSpPr txBox="1">
            <a:spLocks noGrp="1"/>
          </p:cNvSpPr>
          <p:nvPr>
            <p:ph type="dt" idx="10"/>
          </p:nvPr>
        </p:nvSpPr>
        <p:spPr>
          <a:xfrm>
            <a:off x="304800" y="6248400"/>
            <a:ext cx="19050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4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85" name="Shape 85"/>
          <p:cNvSpPr txBox="1">
            <a:spLocks noGrp="1"/>
          </p:cNvSpPr>
          <p:nvPr>
            <p:ph type="ftr" idx="11"/>
          </p:nvPr>
        </p:nvSpPr>
        <p:spPr>
          <a:xfrm>
            <a:off x="3581400" y="6248400"/>
            <a:ext cx="2895600" cy="4572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86" name="Shape 86"/>
          <p:cNvSpPr txBox="1">
            <a:spLocks noGrp="1"/>
          </p:cNvSpPr>
          <p:nvPr>
            <p:ph type="sldNum" idx="12"/>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a:t>
            </a:fld>
            <a:endParaRPr lang="en-US" sz="1400" b="0" i="0" u="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Shape 96"/>
        <p:cNvGrpSpPr/>
        <p:nvPr/>
      </p:nvGrpSpPr>
      <p:grpSpPr>
        <a:xfrm>
          <a:off x="0" y="0"/>
          <a:ext cx="0" cy="0"/>
          <a:chOff x="0" y="0"/>
          <a:chExt cx="0" cy="0"/>
        </a:xfrm>
      </p:grpSpPr>
      <p:sp>
        <p:nvSpPr>
          <p:cNvPr id="97" name="Shape 97"/>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98" name="Shape 98"/>
          <p:cNvSpPr txBox="1"/>
          <p:nvPr/>
        </p:nvSpPr>
        <p:spPr>
          <a:xfrm>
            <a:off x="7010400" y="6248400"/>
            <a:ext cx="1905000" cy="466725"/>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1</a:t>
            </a:fld>
            <a:endParaRPr lang="en-US" sz="1400" b="0" i="0" u="none">
              <a:solidFill>
                <a:schemeClr val="lt1"/>
              </a:solidFill>
              <a:latin typeface="Arial"/>
              <a:ea typeface="Arial"/>
              <a:cs typeface="Arial"/>
              <a:sym typeface="Arial"/>
            </a:endParaRPr>
          </a:p>
        </p:txBody>
      </p:sp>
      <p:sp>
        <p:nvSpPr>
          <p:cNvPr id="99" name="Shape 99"/>
          <p:cNvSpPr txBox="1">
            <a:spLocks noGrp="1"/>
          </p:cNvSpPr>
          <p:nvPr>
            <p:ph type="title"/>
          </p:nvPr>
        </p:nvSpPr>
        <p:spPr>
          <a:xfrm>
            <a:off x="2819400" y="609600"/>
            <a:ext cx="6096000" cy="1533525"/>
          </a:xfrm>
          <a:prstGeom prst="rect">
            <a:avLst/>
          </a:prstGeom>
          <a:noFill/>
          <a:ln>
            <a:noFill/>
          </a:ln>
        </p:spPr>
        <p:txBody>
          <a:bodyPr wrap="square" lIns="92075" tIns="46025" rIns="92075" bIns="46025" anchor="ctr" anchorCtr="0">
            <a:noAutofit/>
          </a:bodyPr>
          <a:lstStyle/>
          <a:p>
            <a:pPr marL="0" marR="0" lvl="0" indent="-304800" algn="l" rtl="0">
              <a:lnSpc>
                <a:spcPct val="70000"/>
              </a:lnSpc>
              <a:spcBef>
                <a:spcPts val="0"/>
              </a:spcBef>
              <a:spcAft>
                <a:spcPts val="0"/>
              </a:spcAft>
              <a:buClr>
                <a:schemeClr val="lt2"/>
              </a:buClr>
              <a:buSzPct val="100000"/>
              <a:buFont typeface="Arial Narrow"/>
              <a:buNone/>
            </a:pPr>
            <a:br>
              <a:rPr lang="en-US" sz="4800" b="1" i="0" u="none" strike="noStrike" cap="none">
                <a:solidFill>
                  <a:schemeClr val="lt2"/>
                </a:solidFill>
                <a:latin typeface="Arial Narrow"/>
                <a:ea typeface="Arial Narrow"/>
                <a:cs typeface="Arial Narrow"/>
                <a:sym typeface="Arial Narrow"/>
              </a:rPr>
            </a:br>
            <a:br>
              <a:rPr lang="en-US" sz="4800" b="1" i="0" u="none" strike="noStrike" cap="none">
                <a:solidFill>
                  <a:schemeClr val="lt2"/>
                </a:solidFill>
                <a:latin typeface="Arial Narrow"/>
                <a:ea typeface="Arial Narrow"/>
                <a:cs typeface="Arial Narrow"/>
                <a:sym typeface="Arial Narrow"/>
              </a:rPr>
            </a:br>
            <a:r>
              <a:rPr lang="en-US" sz="4800" b="1" i="0" u="none" strike="noStrike" cap="none">
                <a:solidFill>
                  <a:schemeClr val="lt2"/>
                </a:solidFill>
                <a:latin typeface="Arial Narrow"/>
                <a:ea typeface="Arial Narrow"/>
                <a:cs typeface="Arial Narrow"/>
                <a:sym typeface="Arial Narrow"/>
              </a:rPr>
              <a:t>Scots Language</a:t>
            </a:r>
            <a:br>
              <a:rPr lang="en-US" sz="4800" b="1" i="0" u="none" strike="noStrike" cap="none">
                <a:solidFill>
                  <a:schemeClr val="lt2"/>
                </a:solidFill>
                <a:latin typeface="Arial Narrow"/>
                <a:ea typeface="Arial Narrow"/>
                <a:cs typeface="Arial Narrow"/>
                <a:sym typeface="Arial Narrow"/>
              </a:rPr>
            </a:br>
            <a:endParaRPr lang="en-US" sz="4800" b="1" i="0" u="none" strike="noStrike" cap="none">
              <a:solidFill>
                <a:schemeClr val="lt2"/>
              </a:solidFill>
              <a:latin typeface="Arial Narrow"/>
              <a:ea typeface="Arial Narrow"/>
              <a:cs typeface="Arial Narrow"/>
              <a:sym typeface="Arial Narrow"/>
            </a:endParaRPr>
          </a:p>
        </p:txBody>
      </p:sp>
      <p:sp>
        <p:nvSpPr>
          <p:cNvPr id="100" name="Shape 100"/>
          <p:cNvSpPr txBox="1">
            <a:spLocks noGrp="1"/>
          </p:cNvSpPr>
          <p:nvPr>
            <p:ph type="body" idx="1"/>
          </p:nvPr>
        </p:nvSpPr>
        <p:spPr>
          <a:xfrm>
            <a:off x="2819400" y="1981200"/>
            <a:ext cx="6096000" cy="4114800"/>
          </a:xfrm>
          <a:prstGeom prst="rect">
            <a:avLst/>
          </a:prstGeom>
          <a:noFill/>
          <a:ln>
            <a:noFill/>
          </a:ln>
        </p:spPr>
        <p:txBody>
          <a:bodyPr wrap="square" lIns="92075" tIns="46025" rIns="92075" bIns="46025" anchor="t" anchorCtr="0">
            <a:noAutofit/>
          </a:bodyPr>
          <a:lstStyle/>
          <a:p>
            <a:pPr marL="342900" marR="0" lvl="0" indent="-434340" algn="l" rtl="0">
              <a:lnSpc>
                <a:spcPct val="100000"/>
              </a:lnSpc>
              <a:spcBef>
                <a:spcPts val="0"/>
              </a:spcBef>
              <a:spcAft>
                <a:spcPts val="0"/>
              </a:spcAft>
              <a:buClr>
                <a:schemeClr val="hlink"/>
              </a:buClr>
              <a:buSzPct val="59999"/>
              <a:buFont typeface="Noto Sans Symbols"/>
              <a:buNone/>
            </a:pPr>
            <a:endParaRPr sz="2400" b="0" i="0" u="none" strike="noStrike" cap="none">
              <a:solidFill>
                <a:schemeClr val="lt1"/>
              </a:solidFill>
              <a:latin typeface="Arial"/>
              <a:ea typeface="Arial"/>
              <a:cs typeface="Arial"/>
              <a:sym typeface="Arial"/>
            </a:endParaRPr>
          </a:p>
          <a:p>
            <a:pPr marL="342900" marR="0" lvl="0" indent="-434340" algn="l" rtl="0">
              <a:lnSpc>
                <a:spcPct val="100000"/>
              </a:lnSpc>
              <a:spcBef>
                <a:spcPts val="480"/>
              </a:spcBef>
              <a:spcAft>
                <a:spcPts val="0"/>
              </a:spcAft>
              <a:buClr>
                <a:schemeClr val="hlink"/>
              </a:buClr>
              <a:buSzPct val="59999"/>
              <a:buFont typeface="Noto Sans Symbols"/>
              <a:buNone/>
            </a:pPr>
            <a:endParaRPr sz="2400" b="0" i="0" u="none" strike="noStrike" cap="none">
              <a:solidFill>
                <a:schemeClr val="lt1"/>
              </a:solidFill>
              <a:latin typeface="Arial"/>
              <a:ea typeface="Arial"/>
              <a:cs typeface="Arial"/>
              <a:sym typeface="Arial"/>
            </a:endParaRPr>
          </a:p>
          <a:p>
            <a:pPr marL="342900" marR="0" lvl="0" indent="-342900" algn="l" rtl="0">
              <a:lnSpc>
                <a:spcPct val="100000"/>
              </a:lnSpc>
              <a:spcBef>
                <a:spcPts val="480"/>
              </a:spcBef>
              <a:spcAft>
                <a:spcPts val="0"/>
              </a:spcAft>
              <a:buClr>
                <a:schemeClr val="hlink"/>
              </a:buClr>
              <a:buSzPct val="59999"/>
              <a:buFont typeface="Noto Sans Symbols"/>
              <a:buNone/>
            </a:pPr>
            <a:endParaRPr sz="2400" b="0" i="0" u="none" strike="noStrike" cap="none">
              <a:solidFill>
                <a:schemeClr val="lt1"/>
              </a:solidFill>
              <a:latin typeface="Arial"/>
              <a:ea typeface="Arial"/>
              <a:cs typeface="Arial"/>
              <a:sym typeface="Arial"/>
            </a:endParaRPr>
          </a:p>
          <a:p>
            <a:pPr marL="342900" marR="0" lvl="0" indent="-396240" algn="l" rtl="0">
              <a:lnSpc>
                <a:spcPct val="100000"/>
              </a:lnSpc>
              <a:spcBef>
                <a:spcPts val="280"/>
              </a:spcBef>
              <a:spcAft>
                <a:spcPts val="0"/>
              </a:spcAft>
              <a:buClr>
                <a:schemeClr val="hlink"/>
              </a:buClr>
              <a:buSzPct val="59999"/>
              <a:buFont typeface="Noto Sans Symbols"/>
              <a:buNone/>
            </a:pPr>
            <a:endParaRPr sz="1400" b="0" i="0" u="none" strike="noStrike" cap="none">
              <a:solidFill>
                <a:schemeClr val="lt1"/>
              </a:solidFill>
              <a:latin typeface="Trebuchet MS"/>
              <a:ea typeface="Trebuchet MS"/>
              <a:cs typeface="Trebuchet MS"/>
              <a:sym typeface="Trebuchet MS"/>
            </a:endParaRPr>
          </a:p>
          <a:p>
            <a:pPr marL="342900" marR="0" lvl="0" indent="-342900" algn="l" rtl="0">
              <a:spcBef>
                <a:spcPts val="280"/>
              </a:spcBef>
              <a:spcAft>
                <a:spcPts val="0"/>
              </a:spcAft>
              <a:buClr>
                <a:schemeClr val="hlink"/>
              </a:buClr>
              <a:buSzPct val="59999"/>
              <a:buFont typeface="Noto Sans Symbols"/>
              <a:buNone/>
            </a:pPr>
            <a:endParaRPr sz="1400" b="0" i="0" u="none" strike="noStrike" cap="none">
              <a:solidFill>
                <a:schemeClr val="lt1"/>
              </a:solidFill>
              <a:latin typeface="Trebuchet MS"/>
              <a:ea typeface="Trebuchet MS"/>
              <a:cs typeface="Trebuchet MS"/>
              <a:sym typeface="Trebuchet MS"/>
            </a:endParaRPr>
          </a:p>
        </p:txBody>
      </p:sp>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169" name="Shape 169"/>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10</a:t>
            </a:fld>
            <a:endParaRPr lang="en-US" sz="1400" b="0" i="0" u="none">
              <a:solidFill>
                <a:schemeClr val="lt1"/>
              </a:solidFill>
              <a:latin typeface="Arial"/>
              <a:ea typeface="Arial"/>
              <a:cs typeface="Arial"/>
              <a:sym typeface="Arial"/>
            </a:endParaRPr>
          </a:p>
        </p:txBody>
      </p:sp>
      <p:sp>
        <p:nvSpPr>
          <p:cNvPr id="170" name="Shape 170"/>
          <p:cNvSpPr txBox="1">
            <a:spLocks noGrp="1"/>
          </p:cNvSpPr>
          <p:nvPr>
            <p:ph type="ctrTitle"/>
          </p:nvPr>
        </p:nvSpPr>
        <p:spPr>
          <a:xfrm>
            <a:off x="2743200" y="427037"/>
            <a:ext cx="6399212" cy="1287462"/>
          </a:xfrm>
          <a:prstGeom prst="rect">
            <a:avLst/>
          </a:prstGeom>
          <a:noFill/>
          <a:ln>
            <a:noFill/>
          </a:ln>
        </p:spPr>
        <p:txBody>
          <a:bodyPr wrap="square" lIns="92075" tIns="46025" rIns="92075" bIns="46025" anchor="b" anchorCtr="0">
            <a:noAutofit/>
          </a:bodyPr>
          <a:lstStyle/>
          <a:p>
            <a:pPr marL="0" marR="0" lvl="0" indent="-254000" algn="l" rtl="0">
              <a:lnSpc>
                <a:spcPct val="80000"/>
              </a:lnSpc>
              <a:spcBef>
                <a:spcPts val="0"/>
              </a:spcBef>
              <a:spcAft>
                <a:spcPts val="0"/>
              </a:spcAft>
              <a:buClr>
                <a:schemeClr val="lt2"/>
              </a:buClr>
              <a:buSzPct val="100000"/>
              <a:buFont typeface="Arial Narrow"/>
              <a:buNone/>
            </a:pPr>
            <a:r>
              <a:rPr lang="en-US" sz="4000" b="1" i="0" u="none" strike="noStrike" cap="none">
                <a:solidFill>
                  <a:schemeClr val="lt2"/>
                </a:solidFill>
                <a:latin typeface="Arial Narrow"/>
                <a:ea typeface="Arial Narrow"/>
                <a:cs typeface="Arial Narrow"/>
                <a:sym typeface="Arial Narrow"/>
              </a:rPr>
              <a:t>What is Scots?</a:t>
            </a:r>
          </a:p>
        </p:txBody>
      </p:sp>
      <p:sp>
        <p:nvSpPr>
          <p:cNvPr id="171" name="Shape 171"/>
          <p:cNvSpPr txBox="1">
            <a:spLocks noGrp="1"/>
          </p:cNvSpPr>
          <p:nvPr>
            <p:ph type="subTitle" idx="1"/>
          </p:nvPr>
        </p:nvSpPr>
        <p:spPr>
          <a:xfrm>
            <a:off x="2039815" y="2286000"/>
            <a:ext cx="6723185" cy="4572000"/>
          </a:xfrm>
          <a:prstGeom prst="rect">
            <a:avLst/>
          </a:prstGeom>
          <a:noFill/>
          <a:ln>
            <a:noFill/>
          </a:ln>
        </p:spPr>
        <p:txBody>
          <a:bodyPr wrap="square" lIns="92075" tIns="46025" rIns="92075" bIns="46025" anchor="t" anchorCtr="0">
            <a:noAutofit/>
          </a:bodyPr>
          <a:lstStyle/>
          <a:p>
            <a:pPr marL="0" marR="0" lvl="0" indent="-91440" algn="l" rtl="0">
              <a:lnSpc>
                <a:spcPct val="150000"/>
              </a:lnSpc>
              <a:spcBef>
                <a:spcPts val="0"/>
              </a:spcBef>
              <a:spcAft>
                <a:spcPts val="0"/>
              </a:spcAft>
              <a:buClr>
                <a:schemeClr val="hlink"/>
              </a:buClr>
              <a:buSzPct val="59999"/>
              <a:buFont typeface="Noto Sans Symbols"/>
              <a:buNone/>
            </a:pPr>
            <a:r>
              <a:rPr lang="en-US" sz="2400" b="0" i="0" u="none" strike="noStrike" cap="none" dirty="0">
                <a:solidFill>
                  <a:schemeClr val="lt1"/>
                </a:solidFill>
                <a:latin typeface="Arial"/>
                <a:ea typeface="Arial"/>
                <a:cs typeface="Arial"/>
                <a:sym typeface="Arial"/>
              </a:rPr>
              <a:t>Like any language, Scots has:</a:t>
            </a:r>
          </a:p>
          <a:p>
            <a:pPr marL="251460" marR="0" lvl="0" indent="-342900" algn="l" rtl="0">
              <a:lnSpc>
                <a:spcPct val="150000"/>
              </a:lnSpc>
              <a:spcBef>
                <a:spcPts val="0"/>
              </a:spcBef>
              <a:spcAft>
                <a:spcPts val="0"/>
              </a:spcAft>
              <a:buClr>
                <a:schemeClr val="hlink"/>
              </a:buClr>
              <a:buSzPct val="59999"/>
              <a:buFont typeface="Arial" panose="020B0604020202020204" pitchFamily="34" charset="0"/>
              <a:buChar char="•"/>
            </a:pPr>
            <a:r>
              <a:rPr lang="en-US" sz="2400" b="0" i="0" u="none" strike="noStrike" cap="none" dirty="0">
                <a:solidFill>
                  <a:schemeClr val="lt1"/>
                </a:solidFill>
                <a:latin typeface="Arial"/>
                <a:ea typeface="Arial"/>
                <a:cs typeface="Arial"/>
                <a:sym typeface="Arial"/>
              </a:rPr>
              <a:t>its own vocabulary, </a:t>
            </a:r>
          </a:p>
          <a:p>
            <a:pPr marL="251460" marR="0" lvl="0" indent="-342900" algn="l" rtl="0">
              <a:lnSpc>
                <a:spcPct val="150000"/>
              </a:lnSpc>
              <a:spcBef>
                <a:spcPts val="0"/>
              </a:spcBef>
              <a:spcAft>
                <a:spcPts val="0"/>
              </a:spcAft>
              <a:buClr>
                <a:schemeClr val="hlink"/>
              </a:buClr>
              <a:buSzPct val="59999"/>
              <a:buFont typeface="Arial" panose="020B0604020202020204" pitchFamily="34" charset="0"/>
              <a:buChar char="•"/>
            </a:pPr>
            <a:r>
              <a:rPr lang="en-US" sz="2400" b="0" i="0" u="none" strike="noStrike" cap="none" dirty="0">
                <a:solidFill>
                  <a:schemeClr val="lt1"/>
                </a:solidFill>
                <a:latin typeface="Arial"/>
                <a:ea typeface="Arial"/>
                <a:cs typeface="Arial"/>
                <a:sym typeface="Arial"/>
              </a:rPr>
              <a:t>its own grammar and</a:t>
            </a:r>
          </a:p>
          <a:p>
            <a:pPr marL="251460" marR="0" lvl="0" indent="-342900" algn="l" rtl="0">
              <a:lnSpc>
                <a:spcPct val="150000"/>
              </a:lnSpc>
              <a:spcBef>
                <a:spcPts val="0"/>
              </a:spcBef>
              <a:spcAft>
                <a:spcPts val="0"/>
              </a:spcAft>
              <a:buClr>
                <a:schemeClr val="hlink"/>
              </a:buClr>
              <a:buSzPct val="59999"/>
              <a:buFont typeface="Arial" panose="020B0604020202020204" pitchFamily="34" charset="0"/>
              <a:buChar char="•"/>
            </a:pPr>
            <a:r>
              <a:rPr lang="en-US" sz="2400" b="0" i="0" u="none" strike="noStrike" cap="none" dirty="0">
                <a:solidFill>
                  <a:schemeClr val="lt1"/>
                </a:solidFill>
                <a:latin typeface="Arial"/>
                <a:ea typeface="Arial"/>
                <a:cs typeface="Arial"/>
                <a:sym typeface="Arial"/>
              </a:rPr>
              <a:t>its own idiomatic phrases.</a:t>
            </a:r>
          </a:p>
          <a:p>
            <a:pPr marL="0" marR="0" lvl="0" indent="-91440" algn="l" rtl="0">
              <a:lnSpc>
                <a:spcPct val="150000"/>
              </a:lnSpc>
              <a:spcBef>
                <a:spcPts val="480"/>
              </a:spcBef>
              <a:spcAft>
                <a:spcPts val="0"/>
              </a:spcAft>
              <a:buClr>
                <a:schemeClr val="hlink"/>
              </a:buClr>
              <a:buSzPct val="59999"/>
              <a:buFont typeface="Noto Sans Symbols"/>
              <a:buNone/>
            </a:pPr>
            <a:endParaRPr sz="2400" b="0" i="0" u="none" strike="noStrike" cap="none" dirty="0">
              <a:solidFill>
                <a:schemeClr val="lt1"/>
              </a:solidFill>
              <a:latin typeface="Arial"/>
              <a:ea typeface="Arial"/>
              <a:cs typeface="Arial"/>
              <a:sym typeface="Arial"/>
            </a:endParaRPr>
          </a:p>
          <a:p>
            <a:pPr marL="0" marR="0" lvl="0" indent="-91440" algn="l" rtl="0">
              <a:lnSpc>
                <a:spcPct val="150000"/>
              </a:lnSpc>
              <a:spcBef>
                <a:spcPts val="480"/>
              </a:spcBef>
              <a:spcAft>
                <a:spcPts val="0"/>
              </a:spcAft>
              <a:buClr>
                <a:schemeClr val="hlink"/>
              </a:buClr>
              <a:buSzPct val="59999"/>
              <a:buFont typeface="Noto Sans Symbols"/>
              <a:buNone/>
            </a:pPr>
            <a:r>
              <a:rPr lang="en-US" sz="2400" b="0" i="0" u="none" strike="noStrike" cap="none" dirty="0">
                <a:solidFill>
                  <a:schemeClr val="lt1"/>
                </a:solidFill>
                <a:latin typeface="Arial"/>
                <a:ea typeface="Arial"/>
                <a:cs typeface="Arial"/>
                <a:sym typeface="Arial"/>
              </a:rPr>
              <a:t>(It also shares many words with English)</a:t>
            </a:r>
          </a:p>
          <a:p>
            <a:pPr marL="0" marR="0" lvl="0" indent="-91440" algn="l" rtl="0">
              <a:spcBef>
                <a:spcPts val="480"/>
              </a:spcBef>
              <a:spcAft>
                <a:spcPts val="0"/>
              </a:spcAft>
              <a:buClr>
                <a:schemeClr val="hlink"/>
              </a:buClr>
              <a:buSzPct val="59999"/>
              <a:buFont typeface="Noto Sans Symbols"/>
              <a:buNone/>
            </a:pPr>
            <a:endParaRPr sz="2400" b="0" i="0" u="none" strike="noStrike" cap="none" dirty="0">
              <a:solidFill>
                <a:schemeClr val="lt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Shape 176"/>
        <p:cNvGrpSpPr/>
        <p:nvPr/>
      </p:nvGrpSpPr>
      <p:grpSpPr>
        <a:xfrm>
          <a:off x="0" y="0"/>
          <a:ext cx="0" cy="0"/>
          <a:chOff x="0" y="0"/>
          <a:chExt cx="0" cy="0"/>
        </a:xfrm>
      </p:grpSpPr>
      <p:sp>
        <p:nvSpPr>
          <p:cNvPr id="177" name="Shape 177"/>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178" name="Shape 178"/>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11</a:t>
            </a:fld>
            <a:endParaRPr lang="en-US" sz="1400" b="0" i="0" u="none">
              <a:solidFill>
                <a:schemeClr val="lt1"/>
              </a:solidFill>
              <a:latin typeface="Arial"/>
              <a:ea typeface="Arial"/>
              <a:cs typeface="Arial"/>
              <a:sym typeface="Arial"/>
            </a:endParaRPr>
          </a:p>
        </p:txBody>
      </p:sp>
      <p:sp>
        <p:nvSpPr>
          <p:cNvPr id="179" name="Shape 179"/>
          <p:cNvSpPr txBox="1">
            <a:spLocks noGrp="1"/>
          </p:cNvSpPr>
          <p:nvPr>
            <p:ph type="title"/>
          </p:nvPr>
        </p:nvSpPr>
        <p:spPr>
          <a:xfrm>
            <a:off x="2819400" y="609600"/>
            <a:ext cx="6096000" cy="1143000"/>
          </a:xfrm>
          <a:prstGeom prst="rect">
            <a:avLst/>
          </a:prstGeom>
          <a:noFill/>
          <a:ln>
            <a:noFill/>
          </a:ln>
        </p:spPr>
        <p:txBody>
          <a:bodyPr wrap="square" lIns="92075" tIns="46025" rIns="92075" bIns="46025" anchor="ctr" anchorCtr="0">
            <a:noAutofit/>
          </a:bodyPr>
          <a:lstStyle/>
          <a:p>
            <a:pPr marL="0" marR="0" lvl="0" indent="-304800" algn="l" rtl="0">
              <a:lnSpc>
                <a:spcPct val="70000"/>
              </a:lnSpc>
              <a:spcBef>
                <a:spcPts val="0"/>
              </a:spcBef>
              <a:spcAft>
                <a:spcPts val="0"/>
              </a:spcAft>
              <a:buClr>
                <a:schemeClr val="lt2"/>
              </a:buClr>
              <a:buSzPct val="100000"/>
              <a:buFont typeface="Arial Narrow"/>
              <a:buNone/>
            </a:pPr>
            <a:r>
              <a:rPr lang="en-US" sz="4800" b="1" i="0" u="none" strike="noStrike" cap="none">
                <a:solidFill>
                  <a:schemeClr val="lt2"/>
                </a:solidFill>
                <a:latin typeface="Arial Narrow"/>
                <a:ea typeface="Arial Narrow"/>
                <a:cs typeface="Arial Narrow"/>
                <a:sym typeface="Arial Narrow"/>
              </a:rPr>
              <a:t>Clap ma dug</a:t>
            </a:r>
          </a:p>
        </p:txBody>
      </p:sp>
      <p:pic>
        <p:nvPicPr>
          <p:cNvPr id="180" name="Shape 180"/>
          <p:cNvPicPr preferRelativeResize="0">
            <a:picLocks noGrp="1"/>
          </p:cNvPicPr>
          <p:nvPr>
            <p:ph type="body" idx="1"/>
          </p:nvPr>
        </p:nvPicPr>
        <p:blipFill rotWithShape="1">
          <a:blip r:embed="rId3">
            <a:alphaModFix/>
          </a:blip>
          <a:srcRect/>
          <a:stretch/>
        </p:blipFill>
        <p:spPr>
          <a:xfrm>
            <a:off x="2959100" y="1981200"/>
            <a:ext cx="5815012" cy="4114800"/>
          </a:xfrm>
          <a:prstGeom prst="rect">
            <a:avLst/>
          </a:prstGeom>
          <a:noFill/>
          <a:ln>
            <a:noFill/>
          </a:ln>
        </p:spPr>
      </p:pic>
    </p:spTree>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186" name="Shape 186"/>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12</a:t>
            </a:fld>
            <a:endParaRPr lang="en-US" sz="1400" b="0" i="0" u="none">
              <a:solidFill>
                <a:schemeClr val="lt1"/>
              </a:solidFill>
              <a:latin typeface="Arial"/>
              <a:ea typeface="Arial"/>
              <a:cs typeface="Arial"/>
              <a:sym typeface="Arial"/>
            </a:endParaRPr>
          </a:p>
        </p:txBody>
      </p:sp>
      <p:sp>
        <p:nvSpPr>
          <p:cNvPr id="187" name="Shape 187"/>
          <p:cNvSpPr txBox="1">
            <a:spLocks noGrp="1"/>
          </p:cNvSpPr>
          <p:nvPr>
            <p:ph type="ctrTitle"/>
          </p:nvPr>
        </p:nvSpPr>
        <p:spPr>
          <a:xfrm>
            <a:off x="2743200" y="427037"/>
            <a:ext cx="6399212" cy="1073150"/>
          </a:xfrm>
          <a:prstGeom prst="rect">
            <a:avLst/>
          </a:prstGeom>
          <a:noFill/>
          <a:ln>
            <a:noFill/>
          </a:ln>
        </p:spPr>
        <p:txBody>
          <a:bodyPr wrap="square" lIns="92075" tIns="46025" rIns="92075" bIns="46025" anchor="b" anchorCtr="0">
            <a:noAutofit/>
          </a:bodyPr>
          <a:lstStyle/>
          <a:p>
            <a:pPr marL="0" marR="0" lvl="0" indent="-203200" algn="l" rtl="0">
              <a:lnSpc>
                <a:spcPct val="80000"/>
              </a:lnSpc>
              <a:spcBef>
                <a:spcPts val="0"/>
              </a:spcBef>
              <a:spcAft>
                <a:spcPts val="0"/>
              </a:spcAft>
              <a:buClr>
                <a:schemeClr val="lt2"/>
              </a:buClr>
              <a:buSzPct val="100000"/>
              <a:buFont typeface="Arial Narrow"/>
              <a:buNone/>
            </a:pPr>
            <a:r>
              <a:rPr lang="en-US" sz="3200" b="1" i="0" u="none" strike="noStrike" cap="none">
                <a:solidFill>
                  <a:schemeClr val="lt2"/>
                </a:solidFill>
                <a:latin typeface="Arial Narrow"/>
                <a:ea typeface="Arial Narrow"/>
                <a:cs typeface="Arial Narrow"/>
                <a:sym typeface="Arial Narrow"/>
              </a:rPr>
              <a:t>The Scottish – English Continuum</a:t>
            </a:r>
          </a:p>
        </p:txBody>
      </p:sp>
      <p:sp>
        <p:nvSpPr>
          <p:cNvPr id="188" name="Shape 188"/>
          <p:cNvSpPr txBox="1">
            <a:spLocks noGrp="1"/>
          </p:cNvSpPr>
          <p:nvPr>
            <p:ph type="subTitle" idx="1"/>
          </p:nvPr>
        </p:nvSpPr>
        <p:spPr>
          <a:xfrm>
            <a:off x="1814732" y="2071687"/>
            <a:ext cx="6643468" cy="4176712"/>
          </a:xfrm>
          <a:prstGeom prst="rect">
            <a:avLst/>
          </a:prstGeom>
          <a:noFill/>
          <a:ln>
            <a:noFill/>
          </a:ln>
        </p:spPr>
        <p:txBody>
          <a:bodyPr wrap="square" lIns="92075" tIns="46025" rIns="92075" bIns="46025" anchor="t" anchorCtr="0">
            <a:noAutofit/>
          </a:bodyPr>
          <a:lstStyle/>
          <a:p>
            <a:pPr marL="0" marR="0" lvl="0" indent="-91440" algn="l" rtl="0">
              <a:lnSpc>
                <a:spcPct val="150000"/>
              </a:lnSpc>
              <a:spcBef>
                <a:spcPts val="0"/>
              </a:spcBef>
              <a:spcAft>
                <a:spcPts val="0"/>
              </a:spcAft>
              <a:buClr>
                <a:schemeClr val="hlink"/>
              </a:buClr>
              <a:buSzPct val="59999"/>
              <a:buFont typeface="Noto Sans Symbols"/>
              <a:buNone/>
            </a:pPr>
            <a:r>
              <a:rPr lang="en-US" sz="2400" b="0" i="0" u="none" strike="noStrike" cap="none" dirty="0">
                <a:solidFill>
                  <a:schemeClr val="lt1"/>
                </a:solidFill>
                <a:latin typeface="Arial"/>
                <a:ea typeface="Arial"/>
                <a:cs typeface="Arial"/>
                <a:sym typeface="Arial"/>
              </a:rPr>
              <a:t>Scottish speakers use a mixture of Scots and English,  with some using mostly Scots and others mostly English.</a:t>
            </a:r>
          </a:p>
          <a:p>
            <a:pPr marL="0" marR="0" lvl="0" indent="-91440" algn="l" rtl="0">
              <a:lnSpc>
                <a:spcPct val="150000"/>
              </a:lnSpc>
              <a:spcBef>
                <a:spcPts val="480"/>
              </a:spcBef>
              <a:spcAft>
                <a:spcPts val="0"/>
              </a:spcAft>
              <a:buClr>
                <a:schemeClr val="hlink"/>
              </a:buClr>
              <a:buSzPct val="59999"/>
              <a:buFont typeface="Noto Sans Symbols"/>
              <a:buNone/>
            </a:pPr>
            <a:r>
              <a:rPr lang="en-US" sz="2400" b="0" i="0" u="none" strike="noStrike" cap="none" dirty="0">
                <a:solidFill>
                  <a:schemeClr val="lt1"/>
                </a:solidFill>
                <a:latin typeface="Arial"/>
                <a:ea typeface="Arial"/>
                <a:cs typeface="Arial"/>
                <a:sym typeface="Arial"/>
              </a:rPr>
              <a:t>The language exists as part of a continuum with Scottish Standard English. </a:t>
            </a:r>
          </a:p>
          <a:p>
            <a:pPr marL="0" marR="0" lvl="0" indent="-91440" algn="l" rtl="0">
              <a:lnSpc>
                <a:spcPct val="150000"/>
              </a:lnSpc>
              <a:spcBef>
                <a:spcPts val="480"/>
              </a:spcBef>
              <a:spcAft>
                <a:spcPts val="0"/>
              </a:spcAft>
              <a:buClr>
                <a:schemeClr val="hlink"/>
              </a:buClr>
              <a:buSzPct val="59999"/>
              <a:buFont typeface="Noto Sans Symbols"/>
              <a:buNone/>
            </a:pPr>
            <a:r>
              <a:rPr lang="en-US" sz="2400" b="0" i="0" u="none" strike="noStrike" cap="none" dirty="0">
                <a:solidFill>
                  <a:schemeClr val="lt1"/>
                </a:solidFill>
                <a:latin typeface="Arial"/>
                <a:ea typeface="Arial"/>
                <a:cs typeface="Arial"/>
                <a:sym typeface="Arial"/>
              </a:rPr>
              <a:t>When linguists talk about Scottish language they are including everything on this continuum.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194" name="Shape 194"/>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13</a:t>
            </a:fld>
            <a:endParaRPr lang="en-US" sz="1400" b="0" i="0" u="none">
              <a:solidFill>
                <a:schemeClr val="lt1"/>
              </a:solidFill>
              <a:latin typeface="Arial"/>
              <a:ea typeface="Arial"/>
              <a:cs typeface="Arial"/>
              <a:sym typeface="Arial"/>
            </a:endParaRPr>
          </a:p>
        </p:txBody>
      </p:sp>
      <p:sp>
        <p:nvSpPr>
          <p:cNvPr id="195" name="Shape 195"/>
          <p:cNvSpPr txBox="1">
            <a:spLocks noGrp="1"/>
          </p:cNvSpPr>
          <p:nvPr>
            <p:ph type="ctrTitle"/>
          </p:nvPr>
        </p:nvSpPr>
        <p:spPr>
          <a:xfrm>
            <a:off x="2743200" y="427037"/>
            <a:ext cx="6399212" cy="1287462"/>
          </a:xfrm>
          <a:prstGeom prst="rect">
            <a:avLst/>
          </a:prstGeom>
          <a:noFill/>
          <a:ln>
            <a:noFill/>
          </a:ln>
        </p:spPr>
        <p:txBody>
          <a:bodyPr wrap="square" lIns="92075" tIns="46025" rIns="92075" bIns="46025" anchor="b" anchorCtr="0">
            <a:noAutofit/>
          </a:bodyPr>
          <a:lstStyle/>
          <a:p>
            <a:pPr marL="0" marR="0" lvl="0" indent="-419100" algn="l" rtl="0">
              <a:lnSpc>
                <a:spcPct val="80000"/>
              </a:lnSpc>
              <a:spcBef>
                <a:spcPts val="0"/>
              </a:spcBef>
              <a:spcAft>
                <a:spcPts val="0"/>
              </a:spcAft>
              <a:buClr>
                <a:schemeClr val="lt2"/>
              </a:buClr>
              <a:buSzPct val="100000"/>
              <a:buFont typeface="Arial Narrow"/>
              <a:buNone/>
            </a:pPr>
            <a:r>
              <a:rPr lang="en-US" sz="6600" b="1" i="0" u="none" strike="noStrike" cap="none">
                <a:solidFill>
                  <a:schemeClr val="lt2"/>
                </a:solidFill>
                <a:latin typeface="Arial Narrow"/>
                <a:ea typeface="Arial Narrow"/>
                <a:cs typeface="Arial Narrow"/>
                <a:sym typeface="Arial Narrow"/>
              </a:rPr>
              <a:t>Scots Vocabulary</a:t>
            </a:r>
          </a:p>
        </p:txBody>
      </p:sp>
      <p:sp>
        <p:nvSpPr>
          <p:cNvPr id="196" name="Shape 196"/>
          <p:cNvSpPr txBox="1">
            <a:spLocks noGrp="1"/>
          </p:cNvSpPr>
          <p:nvPr>
            <p:ph type="subTitle" idx="1"/>
          </p:nvPr>
        </p:nvSpPr>
        <p:spPr>
          <a:xfrm>
            <a:off x="1927274" y="2025748"/>
            <a:ext cx="6502351" cy="4341714"/>
          </a:xfrm>
          <a:prstGeom prst="rect">
            <a:avLst/>
          </a:prstGeom>
          <a:noFill/>
          <a:ln>
            <a:noFill/>
          </a:ln>
        </p:spPr>
        <p:txBody>
          <a:bodyPr wrap="square" lIns="92075" tIns="46025" rIns="92075" bIns="46025" anchor="t" anchorCtr="0">
            <a:noAutofit/>
          </a:bodyPr>
          <a:lstStyle/>
          <a:p>
            <a:pPr marL="0" marR="0" lvl="0" indent="-91440" algn="l" rtl="0">
              <a:lnSpc>
                <a:spcPct val="150000"/>
              </a:lnSpc>
              <a:spcBef>
                <a:spcPts val="0"/>
              </a:spcBef>
              <a:spcAft>
                <a:spcPts val="0"/>
              </a:spcAft>
              <a:buClr>
                <a:schemeClr val="hlink"/>
              </a:buClr>
              <a:buSzPct val="59999"/>
              <a:buFont typeface="Noto Sans Symbols"/>
              <a:buNone/>
            </a:pPr>
            <a:r>
              <a:rPr lang="en-US" sz="2400" b="0" i="0" u="none" strike="noStrike" cap="none" dirty="0">
                <a:solidFill>
                  <a:schemeClr val="lt1"/>
                </a:solidFill>
                <a:latin typeface="Arial"/>
                <a:ea typeface="Arial"/>
                <a:cs typeface="Arial"/>
                <a:sym typeface="Arial"/>
              </a:rPr>
              <a:t>Sometimes we use Scots words without </a:t>
            </a:r>
            <a:r>
              <a:rPr lang="en-US" sz="2400" b="0" i="0" u="none" strike="noStrike" cap="none" dirty="0" err="1">
                <a:solidFill>
                  <a:schemeClr val="lt1"/>
                </a:solidFill>
                <a:latin typeface="Arial"/>
                <a:ea typeface="Arial"/>
                <a:cs typeface="Arial"/>
                <a:sym typeface="Arial"/>
              </a:rPr>
              <a:t>realising</a:t>
            </a:r>
            <a:r>
              <a:rPr lang="en-US" sz="2400" b="0" i="0" u="none" strike="noStrike" cap="none" dirty="0">
                <a:solidFill>
                  <a:schemeClr val="lt1"/>
                </a:solidFill>
                <a:latin typeface="Arial"/>
                <a:ea typeface="Arial"/>
                <a:cs typeface="Arial"/>
                <a:sym typeface="Arial"/>
              </a:rPr>
              <a:t> it.</a:t>
            </a:r>
          </a:p>
          <a:p>
            <a:pPr marL="0" marR="0" lvl="0" indent="-91440" algn="l" rtl="0">
              <a:lnSpc>
                <a:spcPct val="150000"/>
              </a:lnSpc>
              <a:spcBef>
                <a:spcPts val="480"/>
              </a:spcBef>
              <a:spcAft>
                <a:spcPts val="0"/>
              </a:spcAft>
              <a:buClr>
                <a:schemeClr val="hlink"/>
              </a:buClr>
              <a:buSzPct val="59999"/>
              <a:buFont typeface="Noto Sans Symbols"/>
              <a:buNone/>
            </a:pPr>
            <a:endParaRPr sz="2400" b="0" i="0" u="none" strike="noStrike" cap="none" dirty="0">
              <a:solidFill>
                <a:schemeClr val="lt1"/>
              </a:solidFill>
              <a:latin typeface="Arial"/>
              <a:ea typeface="Arial"/>
              <a:cs typeface="Arial"/>
              <a:sym typeface="Arial"/>
            </a:endParaRPr>
          </a:p>
          <a:p>
            <a:pPr marL="0" marR="0" lvl="0" indent="-91440" algn="l" rtl="0">
              <a:lnSpc>
                <a:spcPct val="150000"/>
              </a:lnSpc>
              <a:spcBef>
                <a:spcPts val="480"/>
              </a:spcBef>
              <a:spcAft>
                <a:spcPts val="0"/>
              </a:spcAft>
              <a:buClr>
                <a:schemeClr val="hlink"/>
              </a:buClr>
              <a:buSzPct val="59999"/>
              <a:buFont typeface="Noto Sans Symbols"/>
              <a:buNone/>
            </a:pPr>
            <a:r>
              <a:rPr lang="en-US" sz="2400" b="0" i="0" u="none" strike="noStrike" cap="none" dirty="0">
                <a:solidFill>
                  <a:schemeClr val="lt1"/>
                </a:solidFill>
                <a:latin typeface="Arial"/>
                <a:ea typeface="Arial"/>
                <a:cs typeface="Arial"/>
                <a:sym typeface="Arial"/>
              </a:rPr>
              <a:t>messages - errands</a:t>
            </a:r>
          </a:p>
          <a:p>
            <a:pPr marL="0" marR="0" lvl="0" indent="-91440" algn="l" rtl="0">
              <a:lnSpc>
                <a:spcPct val="150000"/>
              </a:lnSpc>
              <a:spcBef>
                <a:spcPts val="480"/>
              </a:spcBef>
              <a:spcAft>
                <a:spcPts val="0"/>
              </a:spcAft>
              <a:buClr>
                <a:schemeClr val="hlink"/>
              </a:buClr>
              <a:buSzPct val="59999"/>
              <a:buFont typeface="Noto Sans Symbols"/>
              <a:buNone/>
            </a:pPr>
            <a:r>
              <a:rPr lang="en-US" sz="2400" b="0" i="0" u="none" strike="noStrike" cap="none" dirty="0">
                <a:solidFill>
                  <a:schemeClr val="lt1"/>
                </a:solidFill>
                <a:latin typeface="Arial"/>
                <a:ea typeface="Arial"/>
                <a:cs typeface="Arial"/>
                <a:sym typeface="Arial"/>
              </a:rPr>
              <a:t>pinkie – little finger</a:t>
            </a:r>
          </a:p>
          <a:p>
            <a:pPr marL="0" marR="0" lvl="0" indent="-91440" algn="l" rtl="0">
              <a:lnSpc>
                <a:spcPct val="150000"/>
              </a:lnSpc>
              <a:spcBef>
                <a:spcPts val="480"/>
              </a:spcBef>
              <a:spcAft>
                <a:spcPts val="0"/>
              </a:spcAft>
              <a:buClr>
                <a:schemeClr val="hlink"/>
              </a:buClr>
              <a:buSzPct val="59999"/>
              <a:buFont typeface="Noto Sans Symbols"/>
              <a:buNone/>
            </a:pPr>
            <a:r>
              <a:rPr lang="en-US" sz="2400" b="0" i="0" u="none" strike="noStrike" cap="none" dirty="0">
                <a:solidFill>
                  <a:schemeClr val="lt1"/>
                </a:solidFill>
                <a:latin typeface="Arial"/>
                <a:ea typeface="Arial"/>
                <a:cs typeface="Arial"/>
                <a:sym typeface="Arial"/>
              </a:rPr>
              <a:t>pieces - sandwiches</a:t>
            </a:r>
          </a:p>
          <a:p>
            <a:pPr marL="0" marR="0" lvl="0" indent="-91440" algn="l" rtl="0">
              <a:lnSpc>
                <a:spcPct val="150000"/>
              </a:lnSpc>
              <a:spcBef>
                <a:spcPts val="480"/>
              </a:spcBef>
              <a:spcAft>
                <a:spcPts val="0"/>
              </a:spcAft>
              <a:buClr>
                <a:schemeClr val="hlink"/>
              </a:buClr>
              <a:buSzPct val="59999"/>
              <a:buFont typeface="Noto Sans Symbols"/>
              <a:buNone/>
            </a:pPr>
            <a:r>
              <a:rPr lang="en-US" sz="2400" b="0" i="0" u="none" strike="noStrike" cap="none" dirty="0" err="1">
                <a:solidFill>
                  <a:schemeClr val="lt1"/>
                </a:solidFill>
                <a:latin typeface="Arial"/>
                <a:ea typeface="Arial"/>
                <a:cs typeface="Arial"/>
                <a:sym typeface="Arial"/>
              </a:rPr>
              <a:t>swither</a:t>
            </a:r>
            <a:r>
              <a:rPr lang="en-US" sz="2400" b="0" i="0" u="none" strike="noStrike" cap="none" dirty="0">
                <a:solidFill>
                  <a:schemeClr val="lt1"/>
                </a:solidFill>
                <a:latin typeface="Arial"/>
                <a:ea typeface="Arial"/>
                <a:cs typeface="Arial"/>
                <a:sym typeface="Arial"/>
              </a:rPr>
              <a:t> – vacillate</a:t>
            </a:r>
          </a:p>
          <a:p>
            <a:pPr marL="0" marR="0" lvl="0" indent="-91440" algn="l" rtl="0">
              <a:lnSpc>
                <a:spcPct val="100000"/>
              </a:lnSpc>
              <a:spcBef>
                <a:spcPts val="480"/>
              </a:spcBef>
              <a:spcAft>
                <a:spcPts val="0"/>
              </a:spcAft>
              <a:buClr>
                <a:schemeClr val="hlink"/>
              </a:buClr>
              <a:buSzPct val="59999"/>
              <a:buFont typeface="Noto Sans Symbols"/>
              <a:buNone/>
            </a:pPr>
            <a:endParaRPr sz="2400" b="0" i="0" u="none" strike="noStrike" cap="none" dirty="0">
              <a:solidFill>
                <a:schemeClr val="lt1"/>
              </a:solidFill>
              <a:latin typeface="Arial"/>
              <a:ea typeface="Arial"/>
              <a:cs typeface="Arial"/>
              <a:sym typeface="Arial"/>
            </a:endParaRPr>
          </a:p>
          <a:p>
            <a:pPr marL="0" marR="0" lvl="0" indent="-91440" algn="l" rtl="0">
              <a:spcBef>
                <a:spcPts val="480"/>
              </a:spcBef>
              <a:spcAft>
                <a:spcPts val="0"/>
              </a:spcAft>
              <a:buClr>
                <a:schemeClr val="hlink"/>
              </a:buClr>
              <a:buSzPct val="59999"/>
              <a:buFont typeface="Noto Sans Symbols"/>
              <a:buNone/>
            </a:pPr>
            <a:endParaRPr sz="2400" b="0" i="0" u="none" strike="noStrike" cap="none" dirty="0">
              <a:solidFill>
                <a:schemeClr val="lt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202" name="Shape 202"/>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14</a:t>
            </a:fld>
            <a:endParaRPr lang="en-US" sz="1400" b="0" i="0" u="none">
              <a:solidFill>
                <a:schemeClr val="lt1"/>
              </a:solidFill>
              <a:latin typeface="Arial"/>
              <a:ea typeface="Arial"/>
              <a:cs typeface="Arial"/>
              <a:sym typeface="Arial"/>
            </a:endParaRPr>
          </a:p>
        </p:txBody>
      </p:sp>
      <p:sp>
        <p:nvSpPr>
          <p:cNvPr id="203" name="Shape 203"/>
          <p:cNvSpPr txBox="1">
            <a:spLocks noGrp="1"/>
          </p:cNvSpPr>
          <p:nvPr>
            <p:ph type="ctrTitle"/>
          </p:nvPr>
        </p:nvSpPr>
        <p:spPr>
          <a:xfrm>
            <a:off x="2743200" y="427037"/>
            <a:ext cx="6399212" cy="1073150"/>
          </a:xfrm>
          <a:prstGeom prst="rect">
            <a:avLst/>
          </a:prstGeom>
          <a:noFill/>
          <a:ln>
            <a:noFill/>
          </a:ln>
        </p:spPr>
        <p:txBody>
          <a:bodyPr wrap="square" lIns="92075" tIns="46025" rIns="92075" bIns="46025" anchor="b" anchorCtr="0">
            <a:noAutofit/>
          </a:bodyPr>
          <a:lstStyle/>
          <a:p>
            <a:pPr marL="0" marR="0" lvl="0" indent="-419100" algn="l" rtl="0">
              <a:lnSpc>
                <a:spcPct val="80000"/>
              </a:lnSpc>
              <a:spcBef>
                <a:spcPts val="0"/>
              </a:spcBef>
              <a:spcAft>
                <a:spcPts val="0"/>
              </a:spcAft>
              <a:buClr>
                <a:schemeClr val="lt2"/>
              </a:buClr>
              <a:buSzPct val="100000"/>
              <a:buFont typeface="Arial Narrow"/>
              <a:buNone/>
            </a:pPr>
            <a:r>
              <a:rPr lang="en-US" sz="6600" b="1" i="0" u="none" strike="noStrike" cap="none">
                <a:solidFill>
                  <a:schemeClr val="lt2"/>
                </a:solidFill>
                <a:latin typeface="Arial Narrow"/>
                <a:ea typeface="Arial Narrow"/>
                <a:cs typeface="Arial Narrow"/>
                <a:sym typeface="Arial Narrow"/>
              </a:rPr>
              <a:t>Scots Vocabulary</a:t>
            </a:r>
          </a:p>
        </p:txBody>
      </p:sp>
      <p:sp>
        <p:nvSpPr>
          <p:cNvPr id="204" name="Shape 204"/>
          <p:cNvSpPr txBox="1">
            <a:spLocks noGrp="1"/>
          </p:cNvSpPr>
          <p:nvPr>
            <p:ph type="subTitle" idx="1"/>
          </p:nvPr>
        </p:nvSpPr>
        <p:spPr>
          <a:xfrm>
            <a:off x="2039815" y="1983545"/>
            <a:ext cx="6570785" cy="4264855"/>
          </a:xfrm>
          <a:prstGeom prst="rect">
            <a:avLst/>
          </a:prstGeom>
          <a:noFill/>
          <a:ln>
            <a:noFill/>
          </a:ln>
        </p:spPr>
        <p:txBody>
          <a:bodyPr wrap="square" lIns="92075" tIns="46025" rIns="92075" bIns="46025" anchor="t" anchorCtr="0">
            <a:noAutofit/>
          </a:bodyPr>
          <a:lstStyle/>
          <a:p>
            <a:pPr marL="0" marR="0" lvl="0" indent="-91440" algn="l" rtl="0">
              <a:lnSpc>
                <a:spcPct val="150000"/>
              </a:lnSpc>
              <a:spcBef>
                <a:spcPts val="0"/>
              </a:spcBef>
              <a:spcAft>
                <a:spcPts val="0"/>
              </a:spcAft>
              <a:buClr>
                <a:schemeClr val="hlink"/>
              </a:buClr>
              <a:buSzPct val="59999"/>
              <a:buFont typeface="Noto Sans Symbols"/>
              <a:buNone/>
            </a:pPr>
            <a:r>
              <a:rPr lang="en-US" sz="2400" b="0" i="0" u="none" strike="noStrike" cap="none" dirty="0">
                <a:solidFill>
                  <a:schemeClr val="lt1"/>
                </a:solidFill>
                <a:latin typeface="Arial"/>
                <a:ea typeface="Arial"/>
                <a:cs typeface="Arial"/>
                <a:sym typeface="Arial"/>
              </a:rPr>
              <a:t>Other words are very obviously Scots.</a:t>
            </a:r>
          </a:p>
          <a:p>
            <a:pPr marL="0" marR="0" lvl="0" indent="-91440" algn="l" rtl="0">
              <a:lnSpc>
                <a:spcPct val="150000"/>
              </a:lnSpc>
              <a:spcBef>
                <a:spcPts val="480"/>
              </a:spcBef>
              <a:spcAft>
                <a:spcPts val="0"/>
              </a:spcAft>
              <a:buClr>
                <a:schemeClr val="hlink"/>
              </a:buClr>
              <a:buSzPct val="59999"/>
              <a:buFont typeface="Noto Sans Symbols"/>
              <a:buNone/>
            </a:pPr>
            <a:endParaRPr sz="2400" b="0" i="0" u="none" strike="noStrike" cap="none" dirty="0">
              <a:solidFill>
                <a:schemeClr val="lt1"/>
              </a:solidFill>
              <a:latin typeface="Arial"/>
              <a:ea typeface="Arial"/>
              <a:cs typeface="Arial"/>
              <a:sym typeface="Arial"/>
            </a:endParaRPr>
          </a:p>
          <a:p>
            <a:pPr marL="0" marR="0" lvl="0" indent="-91440" algn="l" rtl="0">
              <a:lnSpc>
                <a:spcPct val="150000"/>
              </a:lnSpc>
              <a:spcBef>
                <a:spcPts val="480"/>
              </a:spcBef>
              <a:spcAft>
                <a:spcPts val="0"/>
              </a:spcAft>
              <a:buClr>
                <a:schemeClr val="hlink"/>
              </a:buClr>
              <a:buSzPct val="59999"/>
              <a:buFont typeface="Noto Sans Symbols"/>
              <a:buNone/>
            </a:pPr>
            <a:r>
              <a:rPr lang="en-US" sz="2400" b="0" i="0" u="none" strike="noStrike" cap="none" dirty="0">
                <a:solidFill>
                  <a:schemeClr val="lt1"/>
                </a:solidFill>
                <a:latin typeface="Arial"/>
                <a:ea typeface="Arial"/>
                <a:cs typeface="Arial"/>
                <a:sym typeface="Arial"/>
              </a:rPr>
              <a:t>ken – know</a:t>
            </a:r>
          </a:p>
          <a:p>
            <a:pPr marL="0" marR="0" lvl="0" indent="-91440" algn="l" rtl="0">
              <a:lnSpc>
                <a:spcPct val="150000"/>
              </a:lnSpc>
              <a:spcBef>
                <a:spcPts val="480"/>
              </a:spcBef>
              <a:spcAft>
                <a:spcPts val="0"/>
              </a:spcAft>
              <a:buClr>
                <a:schemeClr val="hlink"/>
              </a:buClr>
              <a:buSzPct val="59999"/>
              <a:buFont typeface="Noto Sans Symbols"/>
              <a:buNone/>
            </a:pPr>
            <a:r>
              <a:rPr lang="en-US" sz="2400" b="0" i="0" u="none" strike="noStrike" cap="none" dirty="0">
                <a:solidFill>
                  <a:schemeClr val="lt1"/>
                </a:solidFill>
                <a:latin typeface="Arial"/>
                <a:ea typeface="Arial"/>
                <a:cs typeface="Arial"/>
                <a:sym typeface="Arial"/>
              </a:rPr>
              <a:t>ay – yes</a:t>
            </a:r>
          </a:p>
          <a:p>
            <a:pPr marL="0" marR="0" lvl="0" indent="-91440" algn="l" rtl="0">
              <a:lnSpc>
                <a:spcPct val="150000"/>
              </a:lnSpc>
              <a:spcBef>
                <a:spcPts val="480"/>
              </a:spcBef>
              <a:spcAft>
                <a:spcPts val="0"/>
              </a:spcAft>
              <a:buClr>
                <a:schemeClr val="hlink"/>
              </a:buClr>
              <a:buSzPct val="59999"/>
              <a:buFont typeface="Noto Sans Symbols"/>
              <a:buNone/>
            </a:pPr>
            <a:r>
              <a:rPr lang="en-US" sz="2400" b="0" i="0" u="none" strike="noStrike" cap="none" dirty="0">
                <a:solidFill>
                  <a:schemeClr val="lt1"/>
                </a:solidFill>
                <a:latin typeface="Arial"/>
                <a:ea typeface="Arial"/>
                <a:cs typeface="Arial"/>
                <a:sym typeface="Arial"/>
              </a:rPr>
              <a:t>lugs – ears</a:t>
            </a:r>
          </a:p>
          <a:p>
            <a:pPr marL="0" marR="0" lvl="0" indent="-91440" algn="l" rtl="0">
              <a:lnSpc>
                <a:spcPct val="150000"/>
              </a:lnSpc>
              <a:spcBef>
                <a:spcPts val="480"/>
              </a:spcBef>
              <a:spcAft>
                <a:spcPts val="0"/>
              </a:spcAft>
              <a:buClr>
                <a:schemeClr val="hlink"/>
              </a:buClr>
              <a:buSzPct val="59999"/>
              <a:buFont typeface="Noto Sans Symbols"/>
              <a:buNone/>
            </a:pPr>
            <a:r>
              <a:rPr lang="en-US" sz="2400" b="0" i="0" u="none" strike="noStrike" cap="none" dirty="0" err="1">
                <a:solidFill>
                  <a:schemeClr val="lt1"/>
                </a:solidFill>
                <a:latin typeface="Arial"/>
                <a:ea typeface="Arial"/>
                <a:cs typeface="Arial"/>
                <a:sym typeface="Arial"/>
              </a:rPr>
              <a:t>heid</a:t>
            </a:r>
            <a:r>
              <a:rPr lang="en-US" sz="2400" b="0" i="0" u="none" strike="noStrike" cap="none" dirty="0">
                <a:solidFill>
                  <a:schemeClr val="lt1"/>
                </a:solidFill>
                <a:latin typeface="Arial"/>
                <a:ea typeface="Arial"/>
                <a:cs typeface="Arial"/>
                <a:sym typeface="Arial"/>
              </a:rPr>
              <a:t> – head</a:t>
            </a:r>
          </a:p>
          <a:p>
            <a:pPr marL="0" marR="0" lvl="0" indent="-91440" algn="l" rtl="0">
              <a:lnSpc>
                <a:spcPct val="150000"/>
              </a:lnSpc>
              <a:spcBef>
                <a:spcPts val="480"/>
              </a:spcBef>
              <a:spcAft>
                <a:spcPts val="0"/>
              </a:spcAft>
              <a:buClr>
                <a:schemeClr val="hlink"/>
              </a:buClr>
              <a:buSzPct val="59999"/>
              <a:buFont typeface="Noto Sans Symbols"/>
              <a:buNone/>
            </a:pPr>
            <a:r>
              <a:rPr lang="en-US" sz="2400" b="0" i="0" u="none" strike="noStrike" cap="none" dirty="0" err="1">
                <a:solidFill>
                  <a:schemeClr val="lt1"/>
                </a:solidFill>
                <a:latin typeface="Arial"/>
                <a:ea typeface="Arial"/>
                <a:cs typeface="Arial"/>
                <a:sym typeface="Arial"/>
              </a:rPr>
              <a:t>stooshie</a:t>
            </a:r>
            <a:r>
              <a:rPr lang="en-US" sz="2400" b="0" i="0" u="none" strike="noStrike" cap="none" dirty="0">
                <a:solidFill>
                  <a:schemeClr val="lt1"/>
                </a:solidFill>
                <a:latin typeface="Arial"/>
                <a:ea typeface="Arial"/>
                <a:cs typeface="Arial"/>
                <a:sym typeface="Arial"/>
              </a:rPr>
              <a:t> –fuss</a:t>
            </a:r>
          </a:p>
          <a:p>
            <a:pPr marL="0" marR="0" lvl="0" indent="-68580" algn="l" rtl="0">
              <a:lnSpc>
                <a:spcPct val="100000"/>
              </a:lnSpc>
              <a:spcBef>
                <a:spcPts val="360"/>
              </a:spcBef>
              <a:spcAft>
                <a:spcPts val="0"/>
              </a:spcAft>
              <a:buClr>
                <a:schemeClr val="hlink"/>
              </a:buClr>
              <a:buSzPct val="60000"/>
              <a:buFont typeface="Noto Sans Symbols"/>
              <a:buNone/>
            </a:pPr>
            <a:endParaRPr sz="1800" b="0" i="0" u="none" strike="noStrike" cap="none" dirty="0">
              <a:solidFill>
                <a:schemeClr val="lt1"/>
              </a:solidFill>
              <a:latin typeface="Arial"/>
              <a:ea typeface="Arial"/>
              <a:cs typeface="Arial"/>
              <a:sym typeface="Arial"/>
            </a:endParaRPr>
          </a:p>
          <a:p>
            <a:pPr marL="0" marR="0" lvl="0" indent="-68580" algn="l" rtl="0">
              <a:lnSpc>
                <a:spcPct val="100000"/>
              </a:lnSpc>
              <a:spcBef>
                <a:spcPts val="360"/>
              </a:spcBef>
              <a:spcAft>
                <a:spcPts val="0"/>
              </a:spcAft>
              <a:buClr>
                <a:schemeClr val="hlink"/>
              </a:buClr>
              <a:buSzPct val="60000"/>
              <a:buFont typeface="Noto Sans Symbols"/>
              <a:buNone/>
            </a:pPr>
            <a:endParaRPr sz="1800" b="0" i="0" u="none" strike="noStrike" cap="none" dirty="0">
              <a:solidFill>
                <a:schemeClr val="lt1"/>
              </a:solidFill>
              <a:latin typeface="Arial"/>
              <a:ea typeface="Arial"/>
              <a:cs typeface="Arial"/>
              <a:sym typeface="Arial"/>
            </a:endParaRPr>
          </a:p>
          <a:p>
            <a:pPr marL="0" marR="0" lvl="0" indent="-68580" algn="l" rtl="0">
              <a:spcBef>
                <a:spcPts val="360"/>
              </a:spcBef>
              <a:spcAft>
                <a:spcPts val="0"/>
              </a:spcAft>
              <a:buClr>
                <a:schemeClr val="hlink"/>
              </a:buClr>
              <a:buSzPct val="60000"/>
              <a:buFont typeface="Noto Sans Symbols"/>
              <a:buNone/>
            </a:pPr>
            <a:endParaRPr sz="1800" b="0" i="0" u="none" strike="noStrike" cap="none" dirty="0">
              <a:solidFill>
                <a:schemeClr val="lt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210" name="Shape 210"/>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15</a:t>
            </a:fld>
            <a:endParaRPr lang="en-US" sz="1400" b="0" i="0" u="none">
              <a:solidFill>
                <a:schemeClr val="lt1"/>
              </a:solidFill>
              <a:latin typeface="Arial"/>
              <a:ea typeface="Arial"/>
              <a:cs typeface="Arial"/>
              <a:sym typeface="Arial"/>
            </a:endParaRPr>
          </a:p>
        </p:txBody>
      </p:sp>
      <p:sp>
        <p:nvSpPr>
          <p:cNvPr id="211" name="Shape 211"/>
          <p:cNvSpPr txBox="1">
            <a:spLocks noGrp="1"/>
          </p:cNvSpPr>
          <p:nvPr>
            <p:ph type="ctrTitle"/>
          </p:nvPr>
        </p:nvSpPr>
        <p:spPr>
          <a:xfrm>
            <a:off x="1000125" y="285750"/>
            <a:ext cx="8143875" cy="571500"/>
          </a:xfrm>
          <a:prstGeom prst="rect">
            <a:avLst/>
          </a:prstGeom>
          <a:noFill/>
          <a:ln>
            <a:noFill/>
          </a:ln>
        </p:spPr>
        <p:txBody>
          <a:bodyPr wrap="square" lIns="92075" tIns="46025" rIns="92075" bIns="46025" anchor="b" anchorCtr="0">
            <a:noAutofit/>
          </a:bodyPr>
          <a:lstStyle/>
          <a:p>
            <a:pPr marL="0" marR="0" lvl="0" indent="-254000" algn="l" rtl="0">
              <a:lnSpc>
                <a:spcPct val="80000"/>
              </a:lnSpc>
              <a:spcBef>
                <a:spcPts val="0"/>
              </a:spcBef>
              <a:spcAft>
                <a:spcPts val="0"/>
              </a:spcAft>
              <a:buClr>
                <a:schemeClr val="lt2"/>
              </a:buClr>
              <a:buSzPct val="100000"/>
              <a:buFont typeface="Arial Narrow"/>
              <a:buNone/>
            </a:pPr>
            <a:r>
              <a:rPr lang="en-US" sz="4000" b="1" i="0" u="none" strike="noStrike" cap="none">
                <a:solidFill>
                  <a:schemeClr val="lt2"/>
                </a:solidFill>
                <a:latin typeface="Arial Narrow"/>
                <a:ea typeface="Arial Narrow"/>
                <a:cs typeface="Arial Narrow"/>
                <a:sym typeface="Arial Narrow"/>
              </a:rPr>
              <a:t>Scots Grammar: some examples</a:t>
            </a:r>
          </a:p>
        </p:txBody>
      </p:sp>
      <p:sp>
        <p:nvSpPr>
          <p:cNvPr id="212" name="Shape 212"/>
          <p:cNvSpPr txBox="1">
            <a:spLocks noGrp="1"/>
          </p:cNvSpPr>
          <p:nvPr>
            <p:ph type="subTitle" idx="1"/>
          </p:nvPr>
        </p:nvSpPr>
        <p:spPr>
          <a:xfrm>
            <a:off x="1505243" y="1857375"/>
            <a:ext cx="7257757" cy="4543425"/>
          </a:xfrm>
          <a:prstGeom prst="rect">
            <a:avLst/>
          </a:prstGeom>
          <a:noFill/>
          <a:ln>
            <a:noFill/>
          </a:ln>
        </p:spPr>
        <p:txBody>
          <a:bodyPr wrap="square" lIns="92075" tIns="46025" rIns="92075" bIns="46025" anchor="t" anchorCtr="0">
            <a:noAutofit/>
          </a:bodyPr>
          <a:lstStyle/>
          <a:p>
            <a:pPr marL="0" marR="0" lvl="0" indent="-91440" algn="l" rtl="0">
              <a:lnSpc>
                <a:spcPct val="150000"/>
              </a:lnSpc>
              <a:spcBef>
                <a:spcPts val="0"/>
              </a:spcBef>
              <a:spcAft>
                <a:spcPts val="0"/>
              </a:spcAft>
              <a:buClr>
                <a:schemeClr val="hlink"/>
              </a:buClr>
              <a:buSzPct val="59999"/>
              <a:buFont typeface="Noto Sans Symbols"/>
              <a:buNone/>
            </a:pPr>
            <a:r>
              <a:rPr lang="en-US" sz="2400" b="0" i="0" u="none" strike="noStrike" cap="none" dirty="0">
                <a:solidFill>
                  <a:schemeClr val="lt1"/>
                </a:solidFill>
                <a:latin typeface="Arial"/>
                <a:ea typeface="Arial"/>
                <a:cs typeface="Arial"/>
                <a:sym typeface="Arial"/>
              </a:rPr>
              <a:t>The use of the definite article and possessive pronoun  ('</a:t>
            </a:r>
            <a:r>
              <a:rPr lang="en-US" sz="2400" b="0" i="1" u="none" strike="noStrike" cap="none" dirty="0">
                <a:solidFill>
                  <a:schemeClr val="lt1"/>
                </a:solidFill>
                <a:latin typeface="Arial"/>
                <a:ea typeface="Arial"/>
                <a:cs typeface="Arial"/>
                <a:sym typeface="Arial"/>
              </a:rPr>
              <a:t>I have the flu and I'm away to my bed</a:t>
            </a:r>
            <a:r>
              <a:rPr lang="en-US" sz="2400" b="0" i="0" u="none" strike="noStrike" cap="none" dirty="0">
                <a:solidFill>
                  <a:schemeClr val="lt1"/>
                </a:solidFill>
                <a:latin typeface="Arial"/>
                <a:ea typeface="Arial"/>
                <a:cs typeface="Arial"/>
                <a:sym typeface="Arial"/>
              </a:rPr>
              <a:t>' rather than </a:t>
            </a:r>
            <a:r>
              <a:rPr lang="en-US" sz="2400" b="0" i="1" u="none" strike="noStrike" cap="none" dirty="0">
                <a:solidFill>
                  <a:schemeClr val="lt1"/>
                </a:solidFill>
                <a:latin typeface="Arial"/>
                <a:ea typeface="Arial"/>
                <a:cs typeface="Arial"/>
                <a:sym typeface="Arial"/>
              </a:rPr>
              <a:t>'I have flu and I am going to bed</a:t>
            </a:r>
            <a:r>
              <a:rPr lang="en-US" sz="2400" b="0" i="0" u="none" strike="noStrike" cap="none" dirty="0">
                <a:solidFill>
                  <a:schemeClr val="lt1"/>
                </a:solidFill>
                <a:latin typeface="Arial"/>
                <a:ea typeface="Arial"/>
                <a:cs typeface="Arial"/>
                <a:sym typeface="Arial"/>
              </a:rPr>
              <a:t>') are typically Scots. Other features are the use of '</a:t>
            </a:r>
            <a:r>
              <a:rPr lang="en-US" sz="2400" b="0" i="0" u="none" strike="noStrike" cap="none" dirty="0" err="1">
                <a:solidFill>
                  <a:schemeClr val="lt1"/>
                </a:solidFill>
                <a:latin typeface="Arial"/>
                <a:ea typeface="Arial"/>
                <a:cs typeface="Arial"/>
                <a:sym typeface="Arial"/>
              </a:rPr>
              <a:t>yous</a:t>
            </a:r>
            <a:r>
              <a:rPr lang="en-US" sz="2400" b="0" i="0" u="none" strike="noStrike" cap="none" dirty="0">
                <a:solidFill>
                  <a:schemeClr val="lt1"/>
                </a:solidFill>
                <a:latin typeface="Arial"/>
                <a:ea typeface="Arial"/>
                <a:cs typeface="Arial"/>
                <a:sym typeface="Arial"/>
              </a:rPr>
              <a:t>' as a second person plural pronoun, the extra demonstrative yon (or thon) and plurals such as </a:t>
            </a:r>
            <a:r>
              <a:rPr lang="en-US" sz="2400" b="0" i="0" u="none" strike="noStrike" cap="none" dirty="0" err="1">
                <a:solidFill>
                  <a:schemeClr val="lt1"/>
                </a:solidFill>
                <a:latin typeface="Arial"/>
                <a:ea typeface="Arial"/>
                <a:cs typeface="Arial"/>
                <a:sym typeface="Arial"/>
              </a:rPr>
              <a:t>een</a:t>
            </a:r>
            <a:r>
              <a:rPr lang="en-US" sz="2400" b="0" i="0" u="none" strike="noStrike" cap="none" dirty="0">
                <a:solidFill>
                  <a:schemeClr val="lt1"/>
                </a:solidFill>
                <a:latin typeface="Arial"/>
                <a:ea typeface="Arial"/>
                <a:cs typeface="Arial"/>
                <a:sym typeface="Arial"/>
              </a:rPr>
              <a:t>. Yet these are often regarded as 'bad grammar' rather than examples of legitimate Scots.</a:t>
            </a:r>
          </a:p>
          <a:p>
            <a:pPr marL="0" marR="0" lvl="0" indent="-91440" algn="l" rtl="0">
              <a:spcBef>
                <a:spcPts val="480"/>
              </a:spcBef>
              <a:spcAft>
                <a:spcPts val="0"/>
              </a:spcAft>
              <a:buClr>
                <a:schemeClr val="hlink"/>
              </a:buClr>
              <a:buSzPct val="59999"/>
              <a:buFont typeface="Noto Sans Symbols"/>
              <a:buNone/>
            </a:pPr>
            <a:endParaRPr sz="2400" b="0" i="0" u="none" strike="noStrike" cap="none" dirty="0">
              <a:solidFill>
                <a:schemeClr val="lt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219" name="Shape 219"/>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16</a:t>
            </a:fld>
            <a:endParaRPr lang="en-US" sz="1400" b="0" i="0" u="none">
              <a:solidFill>
                <a:schemeClr val="lt1"/>
              </a:solidFill>
              <a:latin typeface="Arial"/>
              <a:ea typeface="Arial"/>
              <a:cs typeface="Arial"/>
              <a:sym typeface="Arial"/>
            </a:endParaRPr>
          </a:p>
        </p:txBody>
      </p:sp>
      <p:sp>
        <p:nvSpPr>
          <p:cNvPr id="220" name="Shape 220"/>
          <p:cNvSpPr txBox="1">
            <a:spLocks noGrp="1"/>
          </p:cNvSpPr>
          <p:nvPr>
            <p:ph type="ctrTitle"/>
          </p:nvPr>
        </p:nvSpPr>
        <p:spPr>
          <a:xfrm>
            <a:off x="2743200" y="427037"/>
            <a:ext cx="6399212" cy="1144587"/>
          </a:xfrm>
          <a:prstGeom prst="rect">
            <a:avLst/>
          </a:prstGeom>
          <a:noFill/>
          <a:ln>
            <a:noFill/>
          </a:ln>
        </p:spPr>
        <p:txBody>
          <a:bodyPr wrap="square" lIns="92075" tIns="46025" rIns="92075" bIns="46025" anchor="b" anchorCtr="0">
            <a:noAutofit/>
          </a:bodyPr>
          <a:lstStyle/>
          <a:p>
            <a:pPr marL="0" marR="0" lvl="0" indent="-419100" algn="l" rtl="0">
              <a:lnSpc>
                <a:spcPct val="80000"/>
              </a:lnSpc>
              <a:spcBef>
                <a:spcPts val="0"/>
              </a:spcBef>
              <a:spcAft>
                <a:spcPts val="0"/>
              </a:spcAft>
              <a:buClr>
                <a:schemeClr val="lt2"/>
              </a:buClr>
              <a:buSzPct val="100000"/>
              <a:buFont typeface="Arial Narrow"/>
              <a:buNone/>
            </a:pPr>
            <a:r>
              <a:rPr lang="en-US" sz="6600" b="1" i="0" u="none" strike="noStrike" cap="none">
                <a:solidFill>
                  <a:schemeClr val="lt2"/>
                </a:solidFill>
                <a:latin typeface="Arial Narrow"/>
                <a:ea typeface="Arial Narrow"/>
                <a:cs typeface="Arial Narrow"/>
                <a:sym typeface="Arial Narrow"/>
              </a:rPr>
              <a:t>Slang</a:t>
            </a:r>
          </a:p>
        </p:txBody>
      </p:sp>
      <p:sp>
        <p:nvSpPr>
          <p:cNvPr id="221" name="Shape 221"/>
          <p:cNvSpPr txBox="1">
            <a:spLocks noGrp="1"/>
          </p:cNvSpPr>
          <p:nvPr>
            <p:ph type="subTitle" idx="1"/>
          </p:nvPr>
        </p:nvSpPr>
        <p:spPr>
          <a:xfrm>
            <a:off x="1575582" y="1785937"/>
            <a:ext cx="7187417" cy="4714875"/>
          </a:xfrm>
          <a:prstGeom prst="rect">
            <a:avLst/>
          </a:prstGeom>
          <a:noFill/>
          <a:ln>
            <a:noFill/>
          </a:ln>
        </p:spPr>
        <p:txBody>
          <a:bodyPr wrap="square" lIns="92075" tIns="46025" rIns="92075" bIns="46025" anchor="t" anchorCtr="0">
            <a:noAutofit/>
          </a:bodyPr>
          <a:lstStyle/>
          <a:p>
            <a:pPr marL="0" marR="0" lvl="0" indent="-91440" algn="l" rtl="0">
              <a:lnSpc>
                <a:spcPct val="150000"/>
              </a:lnSpc>
              <a:spcBef>
                <a:spcPts val="0"/>
              </a:spcBef>
              <a:spcAft>
                <a:spcPts val="0"/>
              </a:spcAft>
              <a:buClr>
                <a:schemeClr val="hlink"/>
              </a:buClr>
              <a:buSzPct val="59999"/>
              <a:buFont typeface="Noto Sans Symbols"/>
              <a:buNone/>
            </a:pPr>
            <a:r>
              <a:rPr lang="en-US" b="0" i="0" u="none" strike="noStrike" cap="none" dirty="0">
                <a:solidFill>
                  <a:schemeClr val="lt1"/>
                </a:solidFill>
                <a:latin typeface="Arial"/>
                <a:ea typeface="Arial"/>
                <a:cs typeface="Arial"/>
                <a:sym typeface="Arial"/>
              </a:rPr>
              <a:t>Some people confuse Scots with slang. </a:t>
            </a:r>
          </a:p>
          <a:p>
            <a:pPr marL="0" marR="0" lvl="0" indent="-91440" algn="l" rtl="0">
              <a:lnSpc>
                <a:spcPct val="150000"/>
              </a:lnSpc>
              <a:spcBef>
                <a:spcPts val="480"/>
              </a:spcBef>
              <a:spcAft>
                <a:spcPts val="0"/>
              </a:spcAft>
              <a:buClr>
                <a:schemeClr val="hlink"/>
              </a:buClr>
              <a:buSzPct val="59999"/>
              <a:buFont typeface="Noto Sans Symbols"/>
              <a:buNone/>
            </a:pPr>
            <a:r>
              <a:rPr lang="en-US" b="0" i="0" u="none" strike="noStrike" cap="none" dirty="0">
                <a:solidFill>
                  <a:schemeClr val="lt1"/>
                </a:solidFill>
                <a:latin typeface="Arial"/>
                <a:ea typeface="Arial"/>
                <a:cs typeface="Arial"/>
                <a:sym typeface="Arial"/>
              </a:rPr>
              <a:t>Slang changes all the time. What’s trendy one day can become old fashioned the next. Slang is usually very cool.</a:t>
            </a:r>
          </a:p>
          <a:p>
            <a:pPr marL="0" marR="0" lvl="0" indent="-91440" algn="l" rtl="0">
              <a:lnSpc>
                <a:spcPct val="150000"/>
              </a:lnSpc>
              <a:spcBef>
                <a:spcPts val="480"/>
              </a:spcBef>
              <a:spcAft>
                <a:spcPts val="0"/>
              </a:spcAft>
              <a:buClr>
                <a:schemeClr val="hlink"/>
              </a:buClr>
              <a:buSzPct val="59999"/>
              <a:buFont typeface="Noto Sans Symbols"/>
              <a:buNone/>
            </a:pPr>
            <a:r>
              <a:rPr lang="en-US" b="0" i="0" u="none" strike="noStrike" cap="none" dirty="0">
                <a:solidFill>
                  <a:schemeClr val="lt1"/>
                </a:solidFill>
                <a:latin typeface="Arial"/>
                <a:ea typeface="Arial"/>
                <a:cs typeface="Arial"/>
                <a:sym typeface="Arial"/>
              </a:rPr>
              <a:t>Scots has been around for centuries and has a huge amount of literature written in it.  It has got formal styles and its own slang within it. </a:t>
            </a:r>
          </a:p>
          <a:p>
            <a:pPr marL="0" marR="0" lvl="0" indent="-91440" algn="l" rtl="0">
              <a:lnSpc>
                <a:spcPct val="150000"/>
              </a:lnSpc>
              <a:spcBef>
                <a:spcPts val="480"/>
              </a:spcBef>
              <a:spcAft>
                <a:spcPts val="0"/>
              </a:spcAft>
              <a:buClr>
                <a:schemeClr val="hlink"/>
              </a:buClr>
              <a:buSzPct val="59999"/>
              <a:buFont typeface="Noto Sans Symbols"/>
              <a:buNone/>
            </a:pPr>
            <a:r>
              <a:rPr lang="en-US" b="0" i="0" u="none" strike="noStrike" cap="none" dirty="0">
                <a:solidFill>
                  <a:schemeClr val="lt1"/>
                </a:solidFill>
                <a:latin typeface="Arial"/>
                <a:ea typeface="Arial"/>
                <a:cs typeface="Arial"/>
                <a:sym typeface="Arial"/>
              </a:rPr>
              <a:t>Rhyming slang: </a:t>
            </a:r>
            <a:r>
              <a:rPr lang="en-US" b="0" i="1" u="none" strike="noStrike" cap="none" dirty="0">
                <a:solidFill>
                  <a:schemeClr val="lt1"/>
                </a:solidFill>
                <a:latin typeface="Arial"/>
                <a:ea typeface="Arial"/>
                <a:cs typeface="Arial"/>
                <a:sym typeface="Arial"/>
              </a:rPr>
              <a:t>Are you corned beef?</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Shape 225"/>
        <p:cNvGrpSpPr/>
        <p:nvPr/>
      </p:nvGrpSpPr>
      <p:grpSpPr>
        <a:xfrm>
          <a:off x="0" y="0"/>
          <a:ext cx="0" cy="0"/>
          <a:chOff x="0" y="0"/>
          <a:chExt cx="0" cy="0"/>
        </a:xfrm>
      </p:grpSpPr>
      <p:sp>
        <p:nvSpPr>
          <p:cNvPr id="226" name="Shape 226"/>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227" name="Shape 227"/>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17</a:t>
            </a:fld>
            <a:endParaRPr lang="en-US" sz="1400" b="0" i="0" u="none">
              <a:solidFill>
                <a:schemeClr val="lt1"/>
              </a:solidFill>
              <a:latin typeface="Arial"/>
              <a:ea typeface="Arial"/>
              <a:cs typeface="Arial"/>
              <a:sym typeface="Arial"/>
            </a:endParaRPr>
          </a:p>
        </p:txBody>
      </p:sp>
      <p:sp>
        <p:nvSpPr>
          <p:cNvPr id="228" name="Shape 228"/>
          <p:cNvSpPr txBox="1">
            <a:spLocks noGrp="1"/>
          </p:cNvSpPr>
          <p:nvPr>
            <p:ph type="title"/>
          </p:nvPr>
        </p:nvSpPr>
        <p:spPr>
          <a:xfrm>
            <a:off x="2819400" y="609600"/>
            <a:ext cx="6096000" cy="1143000"/>
          </a:xfrm>
          <a:prstGeom prst="rect">
            <a:avLst/>
          </a:prstGeom>
          <a:noFill/>
          <a:ln>
            <a:noFill/>
          </a:ln>
        </p:spPr>
        <p:txBody>
          <a:bodyPr wrap="square" lIns="92075" tIns="46025" rIns="92075" bIns="46025" anchor="ctr" anchorCtr="0">
            <a:noAutofit/>
          </a:bodyPr>
          <a:lstStyle/>
          <a:p>
            <a:pPr marL="0" marR="0" lvl="0" indent="-203200" algn="l" rtl="0">
              <a:lnSpc>
                <a:spcPct val="70000"/>
              </a:lnSpc>
              <a:spcBef>
                <a:spcPts val="0"/>
              </a:spcBef>
              <a:spcAft>
                <a:spcPts val="0"/>
              </a:spcAft>
              <a:buClr>
                <a:schemeClr val="lt2"/>
              </a:buClr>
              <a:buSzPct val="100000"/>
              <a:buFont typeface="Arial Narrow"/>
              <a:buNone/>
            </a:pPr>
            <a:r>
              <a:rPr lang="en-US" sz="3200" b="1" i="0" u="none" strike="noStrike" cap="none" dirty="0">
                <a:solidFill>
                  <a:schemeClr val="lt2"/>
                </a:solidFill>
                <a:latin typeface="Arial Narrow"/>
                <a:ea typeface="Arial Narrow"/>
                <a:cs typeface="Arial Narrow"/>
                <a:sym typeface="Arial Narrow"/>
              </a:rPr>
              <a:t>Scots &amp; Other Languages</a:t>
            </a:r>
            <a:br>
              <a:rPr lang="en-US" sz="3200" b="1" i="0" u="none" strike="noStrike" cap="none" dirty="0">
                <a:solidFill>
                  <a:schemeClr val="lt2"/>
                </a:solidFill>
                <a:latin typeface="Arial Narrow"/>
                <a:ea typeface="Arial Narrow"/>
                <a:cs typeface="Arial Narrow"/>
                <a:sym typeface="Arial Narrow"/>
              </a:rPr>
            </a:br>
            <a:br>
              <a:rPr lang="en-US" sz="3200" b="1" i="0" u="none" strike="noStrike" cap="none" dirty="0">
                <a:solidFill>
                  <a:schemeClr val="lt2"/>
                </a:solidFill>
                <a:latin typeface="Arial Narrow"/>
                <a:ea typeface="Arial Narrow"/>
                <a:cs typeface="Arial Narrow"/>
                <a:sym typeface="Arial Narrow"/>
              </a:rPr>
            </a:br>
            <a:r>
              <a:rPr lang="en-US" sz="2400" b="1" i="0" u="none" strike="noStrike" cap="none" dirty="0">
                <a:solidFill>
                  <a:schemeClr val="lt2"/>
                </a:solidFill>
                <a:latin typeface="Arial Narrow"/>
                <a:ea typeface="Arial Narrow"/>
                <a:cs typeface="Arial Narrow"/>
                <a:sym typeface="Arial Narrow"/>
              </a:rPr>
              <a:t>Scots and Germanic Languages</a:t>
            </a:r>
            <a:br>
              <a:rPr lang="en-US" sz="3200" b="1" i="0" u="none" strike="noStrike" cap="none" dirty="0">
                <a:solidFill>
                  <a:schemeClr val="lt2"/>
                </a:solidFill>
                <a:latin typeface="Arial Narrow"/>
                <a:ea typeface="Arial Narrow"/>
                <a:cs typeface="Arial Narrow"/>
                <a:sym typeface="Arial Narrow"/>
              </a:rPr>
            </a:br>
            <a:endParaRPr lang="en-US" sz="3200" b="1" i="0" u="none" strike="noStrike" cap="none" dirty="0">
              <a:solidFill>
                <a:schemeClr val="lt2"/>
              </a:solidFill>
              <a:latin typeface="Arial Narrow"/>
              <a:ea typeface="Arial Narrow"/>
              <a:cs typeface="Arial Narrow"/>
              <a:sym typeface="Arial Narrow"/>
            </a:endParaRPr>
          </a:p>
        </p:txBody>
      </p:sp>
      <p:sp>
        <p:nvSpPr>
          <p:cNvPr id="229" name="Shape 229"/>
          <p:cNvSpPr txBox="1">
            <a:spLocks noGrp="1"/>
          </p:cNvSpPr>
          <p:nvPr>
            <p:ph type="body" idx="1"/>
          </p:nvPr>
        </p:nvSpPr>
        <p:spPr>
          <a:xfrm>
            <a:off x="1266092" y="1871003"/>
            <a:ext cx="7649308" cy="4224997"/>
          </a:xfrm>
          <a:prstGeom prst="rect">
            <a:avLst/>
          </a:prstGeom>
          <a:noFill/>
          <a:ln>
            <a:noFill/>
          </a:ln>
        </p:spPr>
        <p:txBody>
          <a:bodyPr wrap="square" lIns="92075" tIns="46025" rIns="92075" bIns="46025" anchor="t" anchorCtr="0">
            <a:noAutofit/>
          </a:bodyPr>
          <a:lstStyle/>
          <a:p>
            <a:pPr marL="342900" marR="0" lvl="0" indent="-342900" algn="l" rtl="0">
              <a:lnSpc>
                <a:spcPct val="150000"/>
              </a:lnSpc>
              <a:spcBef>
                <a:spcPts val="0"/>
              </a:spcBef>
              <a:spcAft>
                <a:spcPts val="0"/>
              </a:spcAft>
              <a:buClr>
                <a:schemeClr val="hlink"/>
              </a:buClr>
              <a:buSzPct val="59999"/>
              <a:buFont typeface="Noto Sans Symbols"/>
              <a:buChar char="■"/>
            </a:pPr>
            <a:r>
              <a:rPr lang="en-US" sz="2400" b="0" i="0" u="none" dirty="0">
                <a:solidFill>
                  <a:schemeClr val="lt1"/>
                </a:solidFill>
                <a:latin typeface="Arial"/>
                <a:ea typeface="Arial"/>
                <a:cs typeface="Arial"/>
                <a:sym typeface="Arial"/>
              </a:rPr>
              <a:t>Scots, German, Dutch, English and the Scandinavian languages are all related. They belong to the Germanic family of languages.</a:t>
            </a:r>
          </a:p>
          <a:p>
            <a:pPr marL="342900" marR="0" lvl="0" indent="-342900" algn="l" rtl="0">
              <a:lnSpc>
                <a:spcPct val="150000"/>
              </a:lnSpc>
              <a:spcBef>
                <a:spcPts val="480"/>
              </a:spcBef>
              <a:spcAft>
                <a:spcPts val="0"/>
              </a:spcAft>
              <a:buClr>
                <a:schemeClr val="hlink"/>
              </a:buClr>
              <a:buSzPct val="59999"/>
              <a:buFont typeface="Noto Sans Symbols"/>
              <a:buNone/>
            </a:pPr>
            <a:endParaRPr sz="2400" b="0" i="0" u="none" dirty="0">
              <a:solidFill>
                <a:schemeClr val="lt1"/>
              </a:solidFill>
              <a:latin typeface="Arial"/>
              <a:ea typeface="Arial"/>
              <a:cs typeface="Arial"/>
              <a:sym typeface="Arial"/>
            </a:endParaRPr>
          </a:p>
          <a:p>
            <a:pPr marL="342900" marR="0" lvl="0" indent="-342900" algn="l" rtl="0">
              <a:lnSpc>
                <a:spcPct val="150000"/>
              </a:lnSpc>
              <a:spcBef>
                <a:spcPts val="480"/>
              </a:spcBef>
              <a:spcAft>
                <a:spcPts val="0"/>
              </a:spcAft>
              <a:buClr>
                <a:schemeClr val="hlink"/>
              </a:buClr>
              <a:buSzPct val="59999"/>
              <a:buFont typeface="Noto Sans Symbols"/>
              <a:buChar char="■"/>
            </a:pPr>
            <a:r>
              <a:rPr lang="en-US" sz="2400" b="0" i="0" u="none" dirty="0">
                <a:solidFill>
                  <a:schemeClr val="lt1"/>
                </a:solidFill>
                <a:latin typeface="Arial"/>
                <a:ea typeface="Arial"/>
                <a:cs typeface="Arial"/>
                <a:sym typeface="Arial"/>
              </a:rPr>
              <a:t>We can see this when we compare words like kirk (Scots), </a:t>
            </a:r>
            <a:r>
              <a:rPr lang="en-US" sz="2400" b="0" i="0" u="none" dirty="0" err="1">
                <a:solidFill>
                  <a:schemeClr val="lt1"/>
                </a:solidFill>
                <a:latin typeface="Arial"/>
                <a:ea typeface="Arial"/>
                <a:cs typeface="Arial"/>
                <a:sym typeface="Arial"/>
              </a:rPr>
              <a:t>kirke</a:t>
            </a:r>
            <a:r>
              <a:rPr lang="en-US" sz="2400" b="0" i="0" u="none" dirty="0">
                <a:solidFill>
                  <a:schemeClr val="lt1"/>
                </a:solidFill>
                <a:latin typeface="Arial"/>
                <a:ea typeface="Arial"/>
                <a:cs typeface="Arial"/>
                <a:sym typeface="Arial"/>
              </a:rPr>
              <a:t> (Norwegian), </a:t>
            </a:r>
            <a:r>
              <a:rPr lang="en-US" sz="2400" b="0" i="0" u="none" dirty="0" err="1">
                <a:solidFill>
                  <a:schemeClr val="lt1"/>
                </a:solidFill>
                <a:latin typeface="Arial"/>
                <a:ea typeface="Arial"/>
                <a:cs typeface="Arial"/>
                <a:sym typeface="Arial"/>
              </a:rPr>
              <a:t>kerk</a:t>
            </a:r>
            <a:r>
              <a:rPr lang="en-US" sz="2400" b="0" i="0" u="none" dirty="0">
                <a:solidFill>
                  <a:schemeClr val="lt1"/>
                </a:solidFill>
                <a:latin typeface="Arial"/>
                <a:ea typeface="Arial"/>
                <a:cs typeface="Arial"/>
                <a:sym typeface="Arial"/>
              </a:rPr>
              <a:t> (Dutch), </a:t>
            </a:r>
            <a:r>
              <a:rPr lang="en-US" sz="2400" b="0" i="0" u="none" dirty="0" err="1">
                <a:solidFill>
                  <a:schemeClr val="lt1"/>
                </a:solidFill>
                <a:latin typeface="Arial"/>
                <a:ea typeface="Arial"/>
                <a:cs typeface="Arial"/>
                <a:sym typeface="Arial"/>
              </a:rPr>
              <a:t>kirche</a:t>
            </a:r>
            <a:r>
              <a:rPr lang="en-US" sz="2400" b="0" i="0" u="none" dirty="0">
                <a:solidFill>
                  <a:schemeClr val="lt1"/>
                </a:solidFill>
                <a:latin typeface="Arial"/>
                <a:ea typeface="Arial"/>
                <a:cs typeface="Arial"/>
                <a:sym typeface="Arial"/>
              </a:rPr>
              <a:t> (German), church (English).</a:t>
            </a:r>
          </a:p>
          <a:p>
            <a:pPr marL="0" marR="0" lvl="0" indent="0" algn="l" rtl="0">
              <a:lnSpc>
                <a:spcPct val="100000"/>
              </a:lnSpc>
              <a:spcBef>
                <a:spcPts val="400"/>
              </a:spcBef>
              <a:spcAft>
                <a:spcPts val="0"/>
              </a:spcAft>
              <a:buClr>
                <a:schemeClr val="hlink"/>
              </a:buClr>
              <a:buSzPct val="60000"/>
              <a:buNone/>
            </a:pPr>
            <a:r>
              <a:rPr lang="en-US" sz="2000" b="0" i="0" u="none" dirty="0">
                <a:solidFill>
                  <a:schemeClr val="lt1"/>
                </a:solidFill>
                <a:latin typeface="Arial"/>
                <a:ea typeface="Arial"/>
                <a:cs typeface="Arial"/>
                <a:sym typeface="Arial"/>
              </a:rPr>
              <a:t>		</a:t>
            </a:r>
          </a:p>
        </p:txBody>
      </p:sp>
    </p:spTree>
  </p:cSld>
  <p:clrMapOvr>
    <a:masterClrMapping/>
  </p:clrMapOvr>
  <p:transition spd="slow">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235" name="Shape 235"/>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18</a:t>
            </a:fld>
            <a:endParaRPr lang="en-US" sz="1400" b="0" i="0" u="none">
              <a:solidFill>
                <a:schemeClr val="lt1"/>
              </a:solidFill>
              <a:latin typeface="Arial"/>
              <a:ea typeface="Arial"/>
              <a:cs typeface="Arial"/>
              <a:sym typeface="Arial"/>
            </a:endParaRPr>
          </a:p>
        </p:txBody>
      </p:sp>
      <p:sp>
        <p:nvSpPr>
          <p:cNvPr id="236" name="Shape 236"/>
          <p:cNvSpPr txBox="1">
            <a:spLocks noGrp="1"/>
          </p:cNvSpPr>
          <p:nvPr>
            <p:ph type="title"/>
          </p:nvPr>
        </p:nvSpPr>
        <p:spPr>
          <a:xfrm>
            <a:off x="2819400" y="609600"/>
            <a:ext cx="6096000" cy="1143000"/>
          </a:xfrm>
          <a:prstGeom prst="rect">
            <a:avLst/>
          </a:prstGeom>
          <a:noFill/>
          <a:ln>
            <a:noFill/>
          </a:ln>
        </p:spPr>
        <p:txBody>
          <a:bodyPr wrap="square" lIns="92075" tIns="46025" rIns="92075" bIns="46025" anchor="ctr" anchorCtr="0">
            <a:noAutofit/>
          </a:bodyPr>
          <a:lstStyle/>
          <a:p>
            <a:pPr marL="0" marR="0" lvl="0" indent="-304800" algn="l" rtl="0">
              <a:lnSpc>
                <a:spcPct val="70000"/>
              </a:lnSpc>
              <a:spcBef>
                <a:spcPts val="0"/>
              </a:spcBef>
              <a:spcAft>
                <a:spcPts val="0"/>
              </a:spcAft>
              <a:buClr>
                <a:schemeClr val="lt2"/>
              </a:buClr>
              <a:buSzPct val="100000"/>
              <a:buFont typeface="Arial Narrow"/>
              <a:buNone/>
            </a:pPr>
            <a:r>
              <a:rPr lang="en-US" sz="4800" b="1" i="0" u="none" strike="noStrike" cap="none" dirty="0">
                <a:solidFill>
                  <a:schemeClr val="lt2"/>
                </a:solidFill>
                <a:latin typeface="Arial Narrow"/>
                <a:ea typeface="Arial Narrow"/>
                <a:cs typeface="Arial Narrow"/>
                <a:sym typeface="Arial Narrow"/>
              </a:rPr>
              <a:t>Scots &amp; French</a:t>
            </a:r>
          </a:p>
        </p:txBody>
      </p:sp>
      <p:sp>
        <p:nvSpPr>
          <p:cNvPr id="237" name="Shape 237"/>
          <p:cNvSpPr txBox="1">
            <a:spLocks noGrp="1"/>
          </p:cNvSpPr>
          <p:nvPr>
            <p:ph type="body" idx="1"/>
          </p:nvPr>
        </p:nvSpPr>
        <p:spPr>
          <a:xfrm>
            <a:off x="1406769" y="1752600"/>
            <a:ext cx="7508631" cy="4343400"/>
          </a:xfrm>
          <a:prstGeom prst="rect">
            <a:avLst/>
          </a:prstGeom>
          <a:noFill/>
          <a:ln>
            <a:noFill/>
          </a:ln>
        </p:spPr>
        <p:txBody>
          <a:bodyPr wrap="square" lIns="92075" tIns="46025" rIns="92075" bIns="46025" anchor="t" anchorCtr="0">
            <a:noAutofit/>
          </a:bodyPr>
          <a:lstStyle/>
          <a:p>
            <a:pPr marL="342900" marR="0" lvl="0" indent="-342900" algn="l" rtl="0">
              <a:lnSpc>
                <a:spcPct val="150000"/>
              </a:lnSpc>
              <a:spcBef>
                <a:spcPts val="0"/>
              </a:spcBef>
              <a:spcAft>
                <a:spcPts val="0"/>
              </a:spcAft>
              <a:buClr>
                <a:schemeClr val="hlink"/>
              </a:buClr>
              <a:buSzPct val="59999"/>
              <a:buFont typeface="Noto Sans Symbols"/>
              <a:buChar char="■"/>
            </a:pPr>
            <a:r>
              <a:rPr lang="en-US" sz="2400" b="0" i="0" u="none" dirty="0">
                <a:solidFill>
                  <a:schemeClr val="lt1"/>
                </a:solidFill>
                <a:latin typeface="Arial"/>
                <a:ea typeface="Arial"/>
                <a:cs typeface="Arial"/>
                <a:sym typeface="Arial"/>
              </a:rPr>
              <a:t>Many of our Scots words come from French, especially words connected with food.</a:t>
            </a:r>
          </a:p>
          <a:p>
            <a:pPr marL="342900" marR="0" lvl="0" indent="-342900" algn="l" rtl="0">
              <a:lnSpc>
                <a:spcPct val="150000"/>
              </a:lnSpc>
              <a:spcBef>
                <a:spcPts val="480"/>
              </a:spcBef>
              <a:spcAft>
                <a:spcPts val="0"/>
              </a:spcAft>
              <a:buClr>
                <a:schemeClr val="hlink"/>
              </a:buClr>
              <a:buSzPct val="59999"/>
              <a:buFont typeface="Noto Sans Symbols"/>
              <a:buNone/>
            </a:pPr>
            <a:endParaRPr sz="2400" b="0" i="0" u="none" dirty="0">
              <a:solidFill>
                <a:schemeClr val="lt1"/>
              </a:solidFill>
              <a:latin typeface="Arial"/>
              <a:ea typeface="Arial"/>
              <a:cs typeface="Arial"/>
              <a:sym typeface="Arial"/>
            </a:endParaRPr>
          </a:p>
          <a:p>
            <a:pPr marL="342900" marR="0" lvl="0" indent="-342900" algn="l" rtl="0">
              <a:lnSpc>
                <a:spcPct val="150000"/>
              </a:lnSpc>
              <a:spcBef>
                <a:spcPts val="480"/>
              </a:spcBef>
              <a:spcAft>
                <a:spcPts val="0"/>
              </a:spcAft>
              <a:buClr>
                <a:schemeClr val="hlink"/>
              </a:buClr>
              <a:buSzPct val="59999"/>
              <a:buFont typeface="Noto Sans Symbols"/>
              <a:buChar char="■"/>
            </a:pPr>
            <a:r>
              <a:rPr lang="en-US" sz="2400" b="0" i="0" u="none" dirty="0" err="1">
                <a:solidFill>
                  <a:schemeClr val="lt1"/>
                </a:solidFill>
                <a:latin typeface="Arial"/>
                <a:ea typeface="Arial"/>
                <a:cs typeface="Arial"/>
                <a:sym typeface="Arial"/>
              </a:rPr>
              <a:t>ashet</a:t>
            </a:r>
            <a:r>
              <a:rPr lang="en-US" sz="2400" b="0" i="0" u="none" dirty="0">
                <a:solidFill>
                  <a:schemeClr val="lt1"/>
                </a:solidFill>
                <a:latin typeface="Arial"/>
                <a:ea typeface="Arial"/>
                <a:cs typeface="Arial"/>
                <a:sym typeface="Arial"/>
              </a:rPr>
              <a:t>  (</a:t>
            </a:r>
            <a:r>
              <a:rPr lang="en-US" sz="2400" b="0" i="0" u="none" dirty="0" err="1">
                <a:solidFill>
                  <a:schemeClr val="lt1"/>
                </a:solidFill>
                <a:latin typeface="Arial"/>
                <a:ea typeface="Arial"/>
                <a:cs typeface="Arial"/>
                <a:sym typeface="Arial"/>
              </a:rPr>
              <a:t>assiette</a:t>
            </a:r>
            <a:r>
              <a:rPr lang="en-US" sz="2400" b="0" i="0" u="none" dirty="0">
                <a:solidFill>
                  <a:schemeClr val="lt1"/>
                </a:solidFill>
                <a:latin typeface="Arial"/>
                <a:ea typeface="Arial"/>
                <a:cs typeface="Arial"/>
                <a:sym typeface="Arial"/>
              </a:rPr>
              <a:t>)</a:t>
            </a:r>
          </a:p>
          <a:p>
            <a:pPr marL="342900" marR="0" lvl="0" indent="-342900" algn="l" rtl="0">
              <a:lnSpc>
                <a:spcPct val="150000"/>
              </a:lnSpc>
              <a:spcBef>
                <a:spcPts val="480"/>
              </a:spcBef>
              <a:spcAft>
                <a:spcPts val="0"/>
              </a:spcAft>
              <a:buClr>
                <a:schemeClr val="hlink"/>
              </a:buClr>
              <a:buSzPct val="59999"/>
              <a:buFont typeface="Noto Sans Symbols"/>
              <a:buChar char="■"/>
            </a:pPr>
            <a:r>
              <a:rPr lang="en-US" sz="2400" b="0" i="0" u="none" dirty="0">
                <a:solidFill>
                  <a:schemeClr val="lt1"/>
                </a:solidFill>
                <a:latin typeface="Arial"/>
                <a:ea typeface="Arial"/>
                <a:cs typeface="Arial"/>
                <a:sym typeface="Arial"/>
              </a:rPr>
              <a:t>gigot (gigot – a leg of lamb) </a:t>
            </a:r>
          </a:p>
          <a:p>
            <a:pPr marL="342900" marR="0" lvl="0" indent="-342900" algn="l" rtl="0">
              <a:lnSpc>
                <a:spcPct val="150000"/>
              </a:lnSpc>
              <a:spcBef>
                <a:spcPts val="480"/>
              </a:spcBef>
              <a:spcAft>
                <a:spcPts val="0"/>
              </a:spcAft>
              <a:buClr>
                <a:schemeClr val="hlink"/>
              </a:buClr>
              <a:buSzPct val="59999"/>
              <a:buFont typeface="Noto Sans Symbols"/>
              <a:buChar char="■"/>
            </a:pPr>
            <a:r>
              <a:rPr lang="en-US" sz="2400" b="0" i="0" u="none" dirty="0">
                <a:solidFill>
                  <a:schemeClr val="lt1"/>
                </a:solidFill>
                <a:latin typeface="Arial"/>
                <a:ea typeface="Arial"/>
                <a:cs typeface="Arial"/>
                <a:sym typeface="Arial"/>
              </a:rPr>
              <a:t>braw  (brave)</a:t>
            </a:r>
          </a:p>
          <a:p>
            <a:pPr marL="342900" marR="0" lvl="0" indent="-342900" algn="l" rtl="0">
              <a:lnSpc>
                <a:spcPct val="150000"/>
              </a:lnSpc>
              <a:spcBef>
                <a:spcPts val="480"/>
              </a:spcBef>
              <a:spcAft>
                <a:spcPts val="0"/>
              </a:spcAft>
              <a:buClr>
                <a:schemeClr val="hlink"/>
              </a:buClr>
              <a:buSzPct val="59999"/>
              <a:buFont typeface="Noto Sans Symbols"/>
              <a:buChar char="■"/>
            </a:pPr>
            <a:r>
              <a:rPr lang="en-US" sz="2400" b="0" i="0" u="none" dirty="0" err="1">
                <a:solidFill>
                  <a:schemeClr val="lt1"/>
                </a:solidFill>
                <a:latin typeface="Arial"/>
                <a:ea typeface="Arial"/>
                <a:cs typeface="Arial"/>
                <a:sym typeface="Arial"/>
              </a:rPr>
              <a:t>dinna</a:t>
            </a:r>
            <a:r>
              <a:rPr lang="en-US" sz="2400" b="0" i="0" u="none" dirty="0">
                <a:solidFill>
                  <a:schemeClr val="lt1"/>
                </a:solidFill>
                <a:latin typeface="Arial"/>
                <a:ea typeface="Arial"/>
                <a:cs typeface="Arial"/>
                <a:sym typeface="Arial"/>
              </a:rPr>
              <a:t> </a:t>
            </a:r>
            <a:r>
              <a:rPr lang="en-US" sz="2400" b="0" i="0" u="none" dirty="0" err="1">
                <a:solidFill>
                  <a:schemeClr val="lt1"/>
                </a:solidFill>
                <a:latin typeface="Arial"/>
                <a:ea typeface="Arial"/>
                <a:cs typeface="Arial"/>
                <a:sym typeface="Arial"/>
              </a:rPr>
              <a:t>fash</a:t>
            </a:r>
            <a:r>
              <a:rPr lang="en-US" sz="2400" b="0" i="0" u="none" dirty="0">
                <a:solidFill>
                  <a:schemeClr val="lt1"/>
                </a:solidFill>
                <a:latin typeface="Arial"/>
                <a:ea typeface="Arial"/>
                <a:cs typeface="Arial"/>
                <a:sym typeface="Arial"/>
              </a:rPr>
              <a:t> </a:t>
            </a:r>
            <a:r>
              <a:rPr lang="en-US" sz="2400" b="0" i="0" u="none" dirty="0" err="1">
                <a:solidFill>
                  <a:schemeClr val="lt1"/>
                </a:solidFill>
                <a:latin typeface="Arial"/>
                <a:ea typeface="Arial"/>
                <a:cs typeface="Arial"/>
                <a:sym typeface="Arial"/>
              </a:rPr>
              <a:t>yersel</a:t>
            </a:r>
            <a:r>
              <a:rPr lang="en-US" sz="2400" b="0" i="0" u="none" dirty="0">
                <a:solidFill>
                  <a:schemeClr val="lt1"/>
                </a:solidFill>
                <a:latin typeface="Arial"/>
                <a:ea typeface="Arial"/>
                <a:cs typeface="Arial"/>
                <a:sym typeface="Arial"/>
              </a:rPr>
              <a:t> (</a:t>
            </a:r>
            <a:r>
              <a:rPr lang="en-US" sz="2400" b="0" i="0" u="none" dirty="0" err="1">
                <a:solidFill>
                  <a:schemeClr val="lt1"/>
                </a:solidFill>
                <a:latin typeface="Arial"/>
                <a:ea typeface="Arial"/>
                <a:cs typeface="Arial"/>
                <a:sym typeface="Arial"/>
              </a:rPr>
              <a:t>fâcher</a:t>
            </a:r>
            <a:r>
              <a:rPr lang="en-US" sz="2400" b="0" i="0" u="none" dirty="0">
                <a:solidFill>
                  <a:schemeClr val="lt1"/>
                </a:solidFill>
                <a:latin typeface="Arial"/>
                <a:ea typeface="Arial"/>
                <a:cs typeface="Arial"/>
                <a:sym typeface="Arial"/>
              </a:rPr>
              <a:t>)</a:t>
            </a:r>
          </a:p>
          <a:p>
            <a:pPr marL="342900" marR="0" lvl="0" indent="-342900" algn="l" rtl="0">
              <a:lnSpc>
                <a:spcPct val="150000"/>
              </a:lnSpc>
              <a:spcBef>
                <a:spcPts val="480"/>
              </a:spcBef>
              <a:spcAft>
                <a:spcPts val="0"/>
              </a:spcAft>
              <a:buClr>
                <a:schemeClr val="hlink"/>
              </a:buClr>
              <a:buSzPct val="59999"/>
              <a:buFont typeface="Noto Sans Symbols"/>
              <a:buChar char="■"/>
            </a:pPr>
            <a:r>
              <a:rPr lang="en-US" sz="2400" b="0" i="0" u="none" dirty="0">
                <a:solidFill>
                  <a:schemeClr val="lt1"/>
                </a:solidFill>
                <a:latin typeface="Arial"/>
                <a:ea typeface="Arial"/>
                <a:cs typeface="Arial"/>
                <a:sym typeface="Arial"/>
              </a:rPr>
              <a:t>a golf caddie</a:t>
            </a:r>
            <a:r>
              <a:rPr lang="en-US" sz="2400" b="1" i="0" u="none" dirty="0">
                <a:solidFill>
                  <a:schemeClr val="lt1"/>
                </a:solidFill>
                <a:latin typeface="Arial"/>
                <a:ea typeface="Arial"/>
                <a:cs typeface="Arial"/>
                <a:sym typeface="Arial"/>
              </a:rPr>
              <a:t>  </a:t>
            </a:r>
            <a:r>
              <a:rPr lang="en-US" sz="2400" b="0" i="0" u="none" dirty="0">
                <a:solidFill>
                  <a:schemeClr val="lt1"/>
                </a:solidFill>
                <a:latin typeface="Arial"/>
                <a:ea typeface="Arial"/>
                <a:cs typeface="Arial"/>
                <a:sym typeface="Arial"/>
              </a:rPr>
              <a:t>(cadet)</a:t>
            </a:r>
          </a:p>
          <a:p>
            <a:pPr marL="342900" marR="0" lvl="0" indent="-342900" algn="l" rtl="0">
              <a:spcBef>
                <a:spcPts val="480"/>
              </a:spcBef>
              <a:spcAft>
                <a:spcPts val="0"/>
              </a:spcAft>
              <a:buClr>
                <a:schemeClr val="hlink"/>
              </a:buClr>
              <a:buSzPct val="59999"/>
              <a:buFont typeface="Noto Sans Symbols"/>
              <a:buNone/>
            </a:pPr>
            <a:endParaRPr sz="2400" b="0" i="0" u="none" dirty="0">
              <a:solidFill>
                <a:schemeClr val="lt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243" name="Shape 243"/>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19</a:t>
            </a:fld>
            <a:endParaRPr lang="en-US" sz="1400" b="0" i="0" u="none">
              <a:solidFill>
                <a:schemeClr val="lt1"/>
              </a:solidFill>
              <a:latin typeface="Arial"/>
              <a:ea typeface="Arial"/>
              <a:cs typeface="Arial"/>
              <a:sym typeface="Arial"/>
            </a:endParaRPr>
          </a:p>
        </p:txBody>
      </p:sp>
      <p:sp>
        <p:nvSpPr>
          <p:cNvPr id="244" name="Shape 244"/>
          <p:cNvSpPr txBox="1">
            <a:spLocks noGrp="1"/>
          </p:cNvSpPr>
          <p:nvPr>
            <p:ph type="title"/>
          </p:nvPr>
        </p:nvSpPr>
        <p:spPr>
          <a:xfrm>
            <a:off x="2819400" y="609600"/>
            <a:ext cx="6096000" cy="1143000"/>
          </a:xfrm>
          <a:prstGeom prst="rect">
            <a:avLst/>
          </a:prstGeom>
          <a:noFill/>
          <a:ln>
            <a:noFill/>
          </a:ln>
        </p:spPr>
        <p:txBody>
          <a:bodyPr wrap="square" lIns="92075" tIns="46025" rIns="92075" bIns="46025" anchor="ctr" anchorCtr="0">
            <a:noAutofit/>
          </a:bodyPr>
          <a:lstStyle/>
          <a:p>
            <a:pPr marL="0" marR="0" lvl="0" indent="-203200" algn="l" rtl="0">
              <a:lnSpc>
                <a:spcPct val="70000"/>
              </a:lnSpc>
              <a:spcBef>
                <a:spcPts val="0"/>
              </a:spcBef>
              <a:spcAft>
                <a:spcPts val="0"/>
              </a:spcAft>
              <a:buClr>
                <a:schemeClr val="lt2"/>
              </a:buClr>
              <a:buSzPct val="100000"/>
              <a:buFont typeface="Arial Narrow"/>
              <a:buNone/>
            </a:pPr>
            <a:r>
              <a:rPr lang="en-US" b="1" i="0" u="none" strike="noStrike" cap="none" dirty="0">
                <a:solidFill>
                  <a:schemeClr val="lt2"/>
                </a:solidFill>
                <a:latin typeface="Arial Narrow"/>
                <a:ea typeface="Arial Narrow"/>
                <a:cs typeface="Arial Narrow"/>
                <a:sym typeface="Arial Narrow"/>
              </a:rPr>
              <a:t>Scots &amp; the Vikings</a:t>
            </a:r>
          </a:p>
        </p:txBody>
      </p:sp>
      <p:sp>
        <p:nvSpPr>
          <p:cNvPr id="245" name="Shape 245"/>
          <p:cNvSpPr txBox="1">
            <a:spLocks noGrp="1"/>
          </p:cNvSpPr>
          <p:nvPr>
            <p:ph type="body" idx="1"/>
          </p:nvPr>
        </p:nvSpPr>
        <p:spPr>
          <a:xfrm>
            <a:off x="1688123" y="1752600"/>
            <a:ext cx="7227277" cy="4343400"/>
          </a:xfrm>
          <a:prstGeom prst="rect">
            <a:avLst/>
          </a:prstGeom>
          <a:noFill/>
          <a:ln>
            <a:noFill/>
          </a:ln>
        </p:spPr>
        <p:txBody>
          <a:bodyPr wrap="square" lIns="92075" tIns="46025" rIns="92075" bIns="46025" anchor="t" anchorCtr="0">
            <a:noAutofit/>
          </a:bodyPr>
          <a:lstStyle/>
          <a:p>
            <a:pPr marL="342900" marR="0" lvl="0" indent="-342900" algn="l" rtl="0">
              <a:lnSpc>
                <a:spcPct val="100000"/>
              </a:lnSpc>
              <a:spcBef>
                <a:spcPts val="0"/>
              </a:spcBef>
              <a:spcAft>
                <a:spcPts val="0"/>
              </a:spcAft>
              <a:buClr>
                <a:schemeClr val="hlink"/>
              </a:buClr>
              <a:buSzPct val="59999"/>
              <a:buFont typeface="Noto Sans Symbols"/>
              <a:buNone/>
            </a:pPr>
            <a:endParaRPr sz="2800" b="0" i="0" u="none" dirty="0">
              <a:solidFill>
                <a:schemeClr val="lt1"/>
              </a:solidFill>
              <a:latin typeface="Arial"/>
              <a:ea typeface="Arial"/>
              <a:cs typeface="Arial"/>
              <a:sym typeface="Arial"/>
            </a:endParaRPr>
          </a:p>
          <a:p>
            <a:pPr marL="342900" marR="0" lvl="0" indent="-342900" algn="l" rtl="0">
              <a:lnSpc>
                <a:spcPct val="100000"/>
              </a:lnSpc>
              <a:spcBef>
                <a:spcPts val="560"/>
              </a:spcBef>
              <a:spcAft>
                <a:spcPts val="0"/>
              </a:spcAft>
              <a:buClr>
                <a:schemeClr val="hlink"/>
              </a:buClr>
              <a:buSzPct val="59999"/>
              <a:buFont typeface="Noto Sans Symbols"/>
              <a:buNone/>
            </a:pPr>
            <a:endParaRPr sz="2800" b="0" i="0" u="none" dirty="0">
              <a:solidFill>
                <a:schemeClr val="lt1"/>
              </a:solidFill>
              <a:latin typeface="Arial"/>
              <a:ea typeface="Arial"/>
              <a:cs typeface="Arial"/>
              <a:sym typeface="Arial"/>
            </a:endParaRPr>
          </a:p>
          <a:p>
            <a:pPr marL="342900" marR="0" lvl="0" indent="-342900" algn="l" rtl="0">
              <a:lnSpc>
                <a:spcPct val="150000"/>
              </a:lnSpc>
              <a:spcBef>
                <a:spcPts val="560"/>
              </a:spcBef>
              <a:spcAft>
                <a:spcPts val="0"/>
              </a:spcAft>
              <a:buClr>
                <a:schemeClr val="hlink"/>
              </a:buClr>
              <a:buSzPct val="59999"/>
              <a:buFont typeface="Noto Sans Symbols"/>
              <a:buChar char="■"/>
            </a:pPr>
            <a:r>
              <a:rPr lang="en-US" sz="2800" b="0" i="0" u="none" dirty="0">
                <a:solidFill>
                  <a:schemeClr val="lt1"/>
                </a:solidFill>
                <a:latin typeface="Arial"/>
                <a:ea typeface="Arial"/>
                <a:cs typeface="Arial"/>
                <a:sym typeface="Arial"/>
              </a:rPr>
              <a:t>reek, big (build), gate (road), till (to)</a:t>
            </a:r>
          </a:p>
          <a:p>
            <a:pPr marL="342900" marR="0" lvl="0" indent="-342900" algn="l" rtl="0">
              <a:lnSpc>
                <a:spcPct val="150000"/>
              </a:lnSpc>
              <a:spcBef>
                <a:spcPts val="560"/>
              </a:spcBef>
              <a:spcAft>
                <a:spcPts val="0"/>
              </a:spcAft>
              <a:buClr>
                <a:schemeClr val="hlink"/>
              </a:buClr>
              <a:buSzPct val="59999"/>
              <a:buFont typeface="Noto Sans Symbols"/>
              <a:buChar char="■"/>
            </a:pPr>
            <a:r>
              <a:rPr lang="en-US" sz="2800" b="0" i="0" u="none" dirty="0" err="1">
                <a:solidFill>
                  <a:schemeClr val="lt1"/>
                </a:solidFill>
                <a:latin typeface="Arial"/>
                <a:ea typeface="Arial"/>
                <a:cs typeface="Arial"/>
                <a:sym typeface="Arial"/>
              </a:rPr>
              <a:t>birk</a:t>
            </a:r>
            <a:r>
              <a:rPr lang="en-US" sz="2800" b="0" i="0" u="none" dirty="0">
                <a:solidFill>
                  <a:schemeClr val="lt1"/>
                </a:solidFill>
                <a:latin typeface="Arial"/>
                <a:ea typeface="Arial"/>
                <a:cs typeface="Arial"/>
                <a:sym typeface="Arial"/>
              </a:rPr>
              <a:t>, breeks (k/</a:t>
            </a:r>
            <a:r>
              <a:rPr lang="en-US" sz="2800" b="0" i="0" u="none" dirty="0" err="1">
                <a:solidFill>
                  <a:schemeClr val="lt1"/>
                </a:solidFill>
                <a:latin typeface="Arial"/>
                <a:ea typeface="Arial"/>
                <a:cs typeface="Arial"/>
                <a:sym typeface="Arial"/>
              </a:rPr>
              <a:t>ch</a:t>
            </a:r>
            <a:r>
              <a:rPr lang="en-US" sz="2800" b="0" i="0" u="none" dirty="0">
                <a:solidFill>
                  <a:schemeClr val="lt1"/>
                </a:solidFill>
                <a:latin typeface="Arial"/>
                <a:ea typeface="Arial"/>
                <a:cs typeface="Arial"/>
                <a:sym typeface="Arial"/>
              </a:rPr>
              <a:t>)	</a:t>
            </a:r>
          </a:p>
          <a:p>
            <a:pPr marL="342900" marR="0" lvl="0" indent="-342900" algn="l" rtl="0">
              <a:lnSpc>
                <a:spcPct val="150000"/>
              </a:lnSpc>
              <a:spcBef>
                <a:spcPts val="560"/>
              </a:spcBef>
              <a:spcAft>
                <a:spcPts val="0"/>
              </a:spcAft>
              <a:buClr>
                <a:schemeClr val="hlink"/>
              </a:buClr>
              <a:buSzPct val="59999"/>
              <a:buFont typeface="Noto Sans Symbols"/>
              <a:buChar char="■"/>
            </a:pPr>
            <a:r>
              <a:rPr lang="en-US" sz="2800" b="0" i="0" u="none" dirty="0">
                <a:solidFill>
                  <a:schemeClr val="lt1"/>
                </a:solidFill>
                <a:latin typeface="Arial"/>
                <a:ea typeface="Arial"/>
                <a:cs typeface="Arial"/>
                <a:sym typeface="Arial"/>
              </a:rPr>
              <a:t>brig, rig (-g, -</a:t>
            </a:r>
            <a:r>
              <a:rPr lang="en-US" sz="2800" b="0" i="0" u="none" dirty="0" err="1">
                <a:solidFill>
                  <a:schemeClr val="lt1"/>
                </a:solidFill>
                <a:latin typeface="Arial"/>
                <a:ea typeface="Arial"/>
                <a:cs typeface="Arial"/>
                <a:sym typeface="Arial"/>
              </a:rPr>
              <a:t>dge</a:t>
            </a:r>
            <a:r>
              <a:rPr lang="en-US" sz="2800" b="0" i="0" u="none" dirty="0">
                <a:solidFill>
                  <a:schemeClr val="lt1"/>
                </a:solidFill>
                <a:latin typeface="Arial"/>
                <a:ea typeface="Arial"/>
                <a:cs typeface="Arial"/>
                <a:sym typeface="Arial"/>
              </a:rPr>
              <a:t>)</a:t>
            </a:r>
          </a:p>
          <a:p>
            <a:pPr marL="342900" marR="0" lvl="0" indent="-342900" algn="l" rtl="0">
              <a:spcBef>
                <a:spcPts val="560"/>
              </a:spcBef>
              <a:spcAft>
                <a:spcPts val="0"/>
              </a:spcAft>
              <a:buClr>
                <a:schemeClr val="hlink"/>
              </a:buClr>
              <a:buSzPct val="59999"/>
              <a:buFont typeface="Noto Sans Symbols"/>
              <a:buNone/>
            </a:pPr>
            <a:endParaRPr sz="2800" b="0" i="0" u="none" dirty="0">
              <a:solidFill>
                <a:schemeClr val="l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106" name="Shape 106"/>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2</a:t>
            </a:fld>
            <a:endParaRPr lang="en-US" sz="1400" b="0" i="0" u="none">
              <a:solidFill>
                <a:schemeClr val="lt1"/>
              </a:solidFill>
              <a:latin typeface="Arial"/>
              <a:ea typeface="Arial"/>
              <a:cs typeface="Arial"/>
              <a:sym typeface="Arial"/>
            </a:endParaRPr>
          </a:p>
        </p:txBody>
      </p:sp>
      <p:sp>
        <p:nvSpPr>
          <p:cNvPr id="107" name="Shape 107"/>
          <p:cNvSpPr txBox="1">
            <a:spLocks noGrp="1"/>
          </p:cNvSpPr>
          <p:nvPr>
            <p:ph type="title"/>
          </p:nvPr>
        </p:nvSpPr>
        <p:spPr>
          <a:xfrm>
            <a:off x="2819400" y="609600"/>
            <a:ext cx="6096000" cy="1143000"/>
          </a:xfrm>
          <a:prstGeom prst="rect">
            <a:avLst/>
          </a:prstGeom>
          <a:noFill/>
          <a:ln>
            <a:noFill/>
          </a:ln>
        </p:spPr>
        <p:txBody>
          <a:bodyPr wrap="square" lIns="92075" tIns="46025" rIns="92075" bIns="46025" anchor="ctr" anchorCtr="0">
            <a:noAutofit/>
          </a:bodyPr>
          <a:lstStyle/>
          <a:p>
            <a:pPr marL="0" marR="0" lvl="0" indent="-304800" algn="l" rtl="0">
              <a:lnSpc>
                <a:spcPct val="70000"/>
              </a:lnSpc>
              <a:spcBef>
                <a:spcPts val="0"/>
              </a:spcBef>
              <a:spcAft>
                <a:spcPts val="0"/>
              </a:spcAft>
              <a:buClr>
                <a:schemeClr val="lt2"/>
              </a:buClr>
              <a:buSzPct val="100000"/>
              <a:buFont typeface="Arial Narrow"/>
              <a:buNone/>
            </a:pPr>
            <a:r>
              <a:rPr lang="en-US" sz="4800" b="1" i="0" u="none" strike="noStrike" cap="none">
                <a:solidFill>
                  <a:schemeClr val="lt2"/>
                </a:solidFill>
                <a:latin typeface="Arial Narrow"/>
                <a:ea typeface="Arial Narrow"/>
                <a:cs typeface="Arial Narrow"/>
                <a:sym typeface="Arial Narrow"/>
              </a:rPr>
              <a:t>What is Scots?</a:t>
            </a:r>
          </a:p>
        </p:txBody>
      </p:sp>
      <p:sp>
        <p:nvSpPr>
          <p:cNvPr id="108" name="Shape 108"/>
          <p:cNvSpPr txBox="1">
            <a:spLocks noGrp="1"/>
          </p:cNvSpPr>
          <p:nvPr>
            <p:ph type="body" idx="1"/>
          </p:nvPr>
        </p:nvSpPr>
        <p:spPr>
          <a:xfrm>
            <a:off x="1519311" y="2067950"/>
            <a:ext cx="7396089" cy="4028049"/>
          </a:xfrm>
          <a:prstGeom prst="rect">
            <a:avLst/>
          </a:prstGeom>
          <a:noFill/>
          <a:ln>
            <a:noFill/>
          </a:ln>
        </p:spPr>
        <p:txBody>
          <a:bodyPr wrap="square" lIns="92075" tIns="46025" rIns="92075" bIns="46025" anchor="t" anchorCtr="0">
            <a:noAutofit/>
          </a:bodyPr>
          <a:lstStyle/>
          <a:p>
            <a:pPr marL="342900" marR="0" lvl="0" indent="-449580" algn="l" rtl="0">
              <a:lnSpc>
                <a:spcPct val="150000"/>
              </a:lnSpc>
              <a:spcBef>
                <a:spcPts val="0"/>
              </a:spcBef>
              <a:spcAft>
                <a:spcPts val="0"/>
              </a:spcAft>
              <a:buClr>
                <a:schemeClr val="hlink"/>
              </a:buClr>
              <a:buSzPct val="59999"/>
              <a:buFont typeface="Noto Sans Symbols"/>
              <a:buNone/>
            </a:pPr>
            <a:r>
              <a:rPr lang="en-US" sz="2800" b="0" i="0" u="none" strike="noStrike" cap="none" dirty="0">
                <a:solidFill>
                  <a:schemeClr val="lt1"/>
                </a:solidFill>
                <a:latin typeface="Arial"/>
                <a:ea typeface="Arial"/>
                <a:cs typeface="Arial"/>
                <a:sym typeface="Arial"/>
              </a:rPr>
              <a:t> </a:t>
            </a:r>
            <a:br>
              <a:rPr lang="en-US" sz="2800" b="0" i="0" u="none" strike="noStrike" cap="none" dirty="0">
                <a:solidFill>
                  <a:schemeClr val="lt1"/>
                </a:solidFill>
                <a:latin typeface="Arial"/>
                <a:ea typeface="Arial"/>
                <a:cs typeface="Arial"/>
                <a:sym typeface="Arial"/>
              </a:rPr>
            </a:br>
            <a:r>
              <a:rPr lang="en-US" sz="2400" b="0" i="0" u="none" strike="noStrike" cap="none" dirty="0">
                <a:solidFill>
                  <a:schemeClr val="lt1"/>
                </a:solidFill>
                <a:latin typeface="Arial"/>
                <a:ea typeface="Arial"/>
                <a:cs typeface="Arial"/>
                <a:sym typeface="Arial"/>
              </a:rPr>
              <a:t>Scots is the traditional Germanic language of Lowland Scotland and the Northern Isles. It is also used in parts of Ulster.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251" name="Shape 251"/>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20</a:t>
            </a:fld>
            <a:endParaRPr lang="en-US" sz="1400" b="0" i="0" u="none">
              <a:solidFill>
                <a:schemeClr val="lt1"/>
              </a:solidFill>
              <a:latin typeface="Arial"/>
              <a:ea typeface="Arial"/>
              <a:cs typeface="Arial"/>
              <a:sym typeface="Arial"/>
            </a:endParaRPr>
          </a:p>
        </p:txBody>
      </p:sp>
      <p:sp>
        <p:nvSpPr>
          <p:cNvPr id="252" name="Shape 252"/>
          <p:cNvSpPr txBox="1">
            <a:spLocks noGrp="1"/>
          </p:cNvSpPr>
          <p:nvPr>
            <p:ph type="title"/>
          </p:nvPr>
        </p:nvSpPr>
        <p:spPr>
          <a:xfrm>
            <a:off x="2209800" y="609600"/>
            <a:ext cx="6705600" cy="1143000"/>
          </a:xfrm>
          <a:prstGeom prst="rect">
            <a:avLst/>
          </a:prstGeom>
          <a:noFill/>
          <a:ln>
            <a:noFill/>
          </a:ln>
        </p:spPr>
        <p:txBody>
          <a:bodyPr wrap="square" lIns="92075" tIns="46025" rIns="92075" bIns="46025" anchor="ctr" anchorCtr="0">
            <a:noAutofit/>
          </a:bodyPr>
          <a:lstStyle/>
          <a:p>
            <a:pPr marL="0" marR="0" lvl="0" indent="-203200" algn="l" rtl="0">
              <a:lnSpc>
                <a:spcPct val="70000"/>
              </a:lnSpc>
              <a:spcBef>
                <a:spcPts val="0"/>
              </a:spcBef>
              <a:spcAft>
                <a:spcPts val="0"/>
              </a:spcAft>
              <a:buClr>
                <a:schemeClr val="lt2"/>
              </a:buClr>
              <a:buSzPct val="100000"/>
              <a:buFont typeface="Arial Narrow"/>
              <a:buNone/>
            </a:pPr>
            <a:r>
              <a:rPr lang="en-US" b="1" i="0" u="none" strike="noStrike" cap="none" dirty="0">
                <a:solidFill>
                  <a:schemeClr val="lt2"/>
                </a:solidFill>
                <a:latin typeface="Arial Narrow"/>
                <a:ea typeface="Arial Narrow"/>
                <a:cs typeface="Arial Narrow"/>
                <a:sym typeface="Arial Narrow"/>
              </a:rPr>
              <a:t>Scots &amp; the Low Countries</a:t>
            </a:r>
          </a:p>
        </p:txBody>
      </p:sp>
      <p:sp>
        <p:nvSpPr>
          <p:cNvPr id="253" name="Shape 253"/>
          <p:cNvSpPr txBox="1">
            <a:spLocks noGrp="1"/>
          </p:cNvSpPr>
          <p:nvPr>
            <p:ph type="body" idx="1"/>
          </p:nvPr>
        </p:nvSpPr>
        <p:spPr>
          <a:xfrm>
            <a:off x="1927274" y="1856935"/>
            <a:ext cx="6988126" cy="4239065"/>
          </a:xfrm>
          <a:prstGeom prst="rect">
            <a:avLst/>
          </a:prstGeom>
          <a:noFill/>
          <a:ln>
            <a:noFill/>
          </a:ln>
        </p:spPr>
        <p:txBody>
          <a:bodyPr wrap="square" lIns="92075" tIns="46025" rIns="92075" bIns="46025" anchor="t" anchorCtr="0">
            <a:noAutofit/>
          </a:bodyPr>
          <a:lstStyle/>
          <a:p>
            <a:pPr marL="342900" marR="0" lvl="0" indent="-449580" algn="l" rtl="0">
              <a:lnSpc>
                <a:spcPct val="100000"/>
              </a:lnSpc>
              <a:spcBef>
                <a:spcPts val="0"/>
              </a:spcBef>
              <a:spcAft>
                <a:spcPts val="0"/>
              </a:spcAft>
              <a:buClr>
                <a:schemeClr val="hlink"/>
              </a:buClr>
              <a:buSzPct val="59999"/>
              <a:buFont typeface="Noto Sans Symbols"/>
              <a:buNone/>
            </a:pPr>
            <a:endParaRPr sz="2800" b="0" i="0" u="none" dirty="0">
              <a:solidFill>
                <a:schemeClr val="lt1"/>
              </a:solidFill>
              <a:latin typeface="Arial"/>
              <a:ea typeface="Arial"/>
              <a:cs typeface="Arial"/>
              <a:sym typeface="Arial"/>
            </a:endParaRPr>
          </a:p>
          <a:p>
            <a:pPr marL="342900" marR="0" lvl="0" indent="-342900" algn="l" rtl="0">
              <a:lnSpc>
                <a:spcPct val="150000"/>
              </a:lnSpc>
              <a:spcBef>
                <a:spcPts val="480"/>
              </a:spcBef>
              <a:spcAft>
                <a:spcPts val="0"/>
              </a:spcAft>
              <a:buClr>
                <a:schemeClr val="hlink"/>
              </a:buClr>
              <a:buSzPct val="59999"/>
              <a:buFont typeface="Noto Sans Symbols"/>
              <a:buChar char="■"/>
            </a:pPr>
            <a:r>
              <a:rPr lang="en-US" sz="2400" b="0" i="0" u="none" dirty="0" err="1">
                <a:solidFill>
                  <a:schemeClr val="lt1"/>
                </a:solidFill>
                <a:latin typeface="Arial"/>
                <a:ea typeface="Arial"/>
                <a:cs typeface="Arial"/>
                <a:sym typeface="Arial"/>
              </a:rPr>
              <a:t>craig</a:t>
            </a:r>
            <a:r>
              <a:rPr lang="en-US" sz="2400" b="0" i="0" u="none" dirty="0">
                <a:solidFill>
                  <a:schemeClr val="lt1"/>
                </a:solidFill>
                <a:latin typeface="Arial"/>
                <a:ea typeface="Arial"/>
                <a:cs typeface="Arial"/>
                <a:sym typeface="Arial"/>
              </a:rPr>
              <a:t> (neck)</a:t>
            </a:r>
          </a:p>
          <a:p>
            <a:pPr marL="342900" marR="0" lvl="0" indent="-342900" algn="l" rtl="0">
              <a:lnSpc>
                <a:spcPct val="150000"/>
              </a:lnSpc>
              <a:spcBef>
                <a:spcPts val="480"/>
              </a:spcBef>
              <a:spcAft>
                <a:spcPts val="0"/>
              </a:spcAft>
              <a:buClr>
                <a:schemeClr val="hlink"/>
              </a:buClr>
              <a:buSzPct val="59999"/>
              <a:buFont typeface="Noto Sans Symbols"/>
              <a:buChar char="■"/>
            </a:pPr>
            <a:r>
              <a:rPr lang="en-US" sz="2400" b="0" i="0" u="none" dirty="0" err="1">
                <a:solidFill>
                  <a:schemeClr val="lt1"/>
                </a:solidFill>
                <a:latin typeface="Arial"/>
                <a:ea typeface="Arial"/>
                <a:cs typeface="Arial"/>
                <a:sym typeface="Arial"/>
              </a:rPr>
              <a:t>loun</a:t>
            </a:r>
            <a:r>
              <a:rPr lang="en-US" sz="2400" b="0" i="0" u="none" dirty="0">
                <a:solidFill>
                  <a:schemeClr val="lt1"/>
                </a:solidFill>
                <a:latin typeface="Arial"/>
                <a:ea typeface="Arial"/>
                <a:cs typeface="Arial"/>
                <a:sym typeface="Arial"/>
              </a:rPr>
              <a:t> (boy)</a:t>
            </a:r>
          </a:p>
          <a:p>
            <a:pPr marL="342900" marR="0" lvl="0" indent="-342900" algn="l" rtl="0">
              <a:lnSpc>
                <a:spcPct val="150000"/>
              </a:lnSpc>
              <a:spcBef>
                <a:spcPts val="480"/>
              </a:spcBef>
              <a:spcAft>
                <a:spcPts val="0"/>
              </a:spcAft>
              <a:buClr>
                <a:schemeClr val="hlink"/>
              </a:buClr>
              <a:buSzPct val="59999"/>
              <a:buFont typeface="Noto Sans Symbols"/>
              <a:buChar char="■"/>
            </a:pPr>
            <a:r>
              <a:rPr lang="en-US" sz="2400" b="0" i="0" u="none" dirty="0" err="1">
                <a:solidFill>
                  <a:schemeClr val="lt1"/>
                </a:solidFill>
                <a:latin typeface="Arial"/>
                <a:ea typeface="Arial"/>
                <a:cs typeface="Arial"/>
                <a:sym typeface="Arial"/>
              </a:rPr>
              <a:t>redd</a:t>
            </a:r>
            <a:r>
              <a:rPr lang="en-US" sz="2400" b="0" i="0" u="none" dirty="0">
                <a:solidFill>
                  <a:schemeClr val="lt1"/>
                </a:solidFill>
                <a:latin typeface="Arial"/>
                <a:ea typeface="Arial"/>
                <a:cs typeface="Arial"/>
                <a:sym typeface="Arial"/>
              </a:rPr>
              <a:t> up (tidy up)</a:t>
            </a:r>
          </a:p>
          <a:p>
            <a:pPr marL="342900" marR="0" lvl="0" indent="-342900" algn="l" rtl="0">
              <a:lnSpc>
                <a:spcPct val="150000"/>
              </a:lnSpc>
              <a:spcBef>
                <a:spcPts val="480"/>
              </a:spcBef>
              <a:spcAft>
                <a:spcPts val="0"/>
              </a:spcAft>
              <a:buClr>
                <a:schemeClr val="hlink"/>
              </a:buClr>
              <a:buSzPct val="59999"/>
              <a:buFont typeface="Noto Sans Symbols"/>
              <a:buChar char="■"/>
            </a:pPr>
            <a:r>
              <a:rPr lang="en-US" sz="2400" b="0" i="0" u="none" dirty="0">
                <a:solidFill>
                  <a:schemeClr val="lt1"/>
                </a:solidFill>
                <a:latin typeface="Arial"/>
                <a:ea typeface="Arial"/>
                <a:cs typeface="Arial"/>
                <a:sym typeface="Arial"/>
              </a:rPr>
              <a:t>scone</a:t>
            </a:r>
          </a:p>
          <a:p>
            <a:pPr marL="342900" marR="0" lvl="0" indent="-342900" algn="l" rtl="0">
              <a:lnSpc>
                <a:spcPct val="150000"/>
              </a:lnSpc>
              <a:spcBef>
                <a:spcPts val="480"/>
              </a:spcBef>
              <a:spcAft>
                <a:spcPts val="0"/>
              </a:spcAft>
              <a:buClr>
                <a:schemeClr val="hlink"/>
              </a:buClr>
              <a:buSzPct val="59999"/>
              <a:buFont typeface="Noto Sans Symbols"/>
              <a:buChar char="■"/>
            </a:pPr>
            <a:r>
              <a:rPr lang="en-US" sz="2400" b="0" i="0" u="none" dirty="0" err="1">
                <a:solidFill>
                  <a:schemeClr val="lt1"/>
                </a:solidFill>
                <a:latin typeface="Arial"/>
                <a:ea typeface="Arial"/>
                <a:cs typeface="Arial"/>
                <a:sym typeface="Arial"/>
              </a:rPr>
              <a:t>gowf</a:t>
            </a:r>
            <a:r>
              <a:rPr lang="en-US" sz="2400" b="0" i="0" u="none" dirty="0">
                <a:solidFill>
                  <a:schemeClr val="lt1"/>
                </a:solidFill>
                <a:latin typeface="Arial"/>
                <a:ea typeface="Arial"/>
                <a:cs typeface="Arial"/>
                <a:sym typeface="Arial"/>
              </a:rPr>
              <a:t> (golf)</a:t>
            </a:r>
          </a:p>
          <a:p>
            <a:pPr marL="342900" marR="0" lvl="0" indent="-449580" algn="l" rtl="0">
              <a:lnSpc>
                <a:spcPct val="100000"/>
              </a:lnSpc>
              <a:spcBef>
                <a:spcPts val="560"/>
              </a:spcBef>
              <a:spcAft>
                <a:spcPts val="0"/>
              </a:spcAft>
              <a:buClr>
                <a:schemeClr val="hlink"/>
              </a:buClr>
              <a:buSzPct val="59999"/>
              <a:buFont typeface="Noto Sans Symbols"/>
              <a:buNone/>
            </a:pPr>
            <a:endParaRPr sz="2800" b="0" i="0" u="none" dirty="0">
              <a:solidFill>
                <a:schemeClr val="lt1"/>
              </a:solidFill>
              <a:latin typeface="Arial"/>
              <a:ea typeface="Arial"/>
              <a:cs typeface="Arial"/>
              <a:sym typeface="Arial"/>
            </a:endParaRPr>
          </a:p>
          <a:p>
            <a:pPr marL="342900" marR="0" lvl="0" indent="-342900" algn="l" rtl="0">
              <a:spcBef>
                <a:spcPts val="560"/>
              </a:spcBef>
              <a:spcAft>
                <a:spcPts val="0"/>
              </a:spcAft>
              <a:buClr>
                <a:schemeClr val="hlink"/>
              </a:buClr>
              <a:buSzPct val="59999"/>
              <a:buFont typeface="Noto Sans Symbols"/>
              <a:buNone/>
            </a:pPr>
            <a:endParaRPr sz="2800" b="0" i="0" u="none" dirty="0">
              <a:solidFill>
                <a:schemeClr val="lt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2819400" y="609600"/>
            <a:ext cx="6096000" cy="1143000"/>
          </a:xfrm>
          <a:prstGeom prst="rect">
            <a:avLst/>
          </a:prstGeom>
          <a:noFill/>
          <a:ln>
            <a:noFill/>
          </a:ln>
        </p:spPr>
        <p:txBody>
          <a:bodyPr wrap="square" lIns="92075" tIns="46025" rIns="92075" bIns="46025" anchor="ctr" anchorCtr="0">
            <a:noAutofit/>
          </a:bodyPr>
          <a:lstStyle/>
          <a:p>
            <a:pPr marL="0" marR="0" lvl="0" indent="-304800" algn="l" rtl="0">
              <a:lnSpc>
                <a:spcPct val="70000"/>
              </a:lnSpc>
              <a:spcBef>
                <a:spcPts val="0"/>
              </a:spcBef>
              <a:spcAft>
                <a:spcPts val="0"/>
              </a:spcAft>
              <a:buClr>
                <a:schemeClr val="lt2"/>
              </a:buClr>
              <a:buSzPct val="100000"/>
              <a:buFont typeface="Arial Narrow"/>
              <a:buNone/>
            </a:pPr>
            <a:r>
              <a:rPr lang="en-US" sz="4800" b="1" i="0" u="none" strike="noStrike" cap="none">
                <a:solidFill>
                  <a:schemeClr val="lt2"/>
                </a:solidFill>
                <a:latin typeface="Arial Narrow"/>
                <a:ea typeface="Arial Narrow"/>
                <a:cs typeface="Arial Narrow"/>
                <a:sym typeface="Arial Narrow"/>
              </a:rPr>
              <a:t>Scots and Latin</a:t>
            </a:r>
          </a:p>
        </p:txBody>
      </p:sp>
      <p:sp>
        <p:nvSpPr>
          <p:cNvPr id="259" name="Shape 259"/>
          <p:cNvSpPr txBox="1">
            <a:spLocks noGrp="1"/>
          </p:cNvSpPr>
          <p:nvPr>
            <p:ph type="body" idx="1"/>
          </p:nvPr>
        </p:nvSpPr>
        <p:spPr>
          <a:xfrm>
            <a:off x="2819400" y="1981200"/>
            <a:ext cx="6096000" cy="4114800"/>
          </a:xfrm>
          <a:prstGeom prst="rect">
            <a:avLst/>
          </a:prstGeom>
          <a:noFill/>
          <a:ln>
            <a:noFill/>
          </a:ln>
        </p:spPr>
        <p:txBody>
          <a:bodyPr wrap="square" lIns="92075" tIns="46025" rIns="92075" bIns="46025" anchor="t" anchorCtr="0">
            <a:noAutofit/>
          </a:bodyPr>
          <a:lstStyle/>
          <a:p>
            <a:pPr marL="342900" marR="0" lvl="0" indent="-342900" algn="l" rtl="0">
              <a:lnSpc>
                <a:spcPct val="100000"/>
              </a:lnSpc>
              <a:spcBef>
                <a:spcPts val="0"/>
              </a:spcBef>
              <a:spcAft>
                <a:spcPts val="0"/>
              </a:spcAft>
              <a:buClr>
                <a:schemeClr val="hlink"/>
              </a:buClr>
              <a:buSzPct val="59999"/>
              <a:buFont typeface="Noto Sans Symbols"/>
              <a:buChar char="■"/>
            </a:pPr>
            <a:r>
              <a:rPr lang="en-US" sz="2800" b="0" i="0" u="none">
                <a:solidFill>
                  <a:schemeClr val="lt1"/>
                </a:solidFill>
                <a:latin typeface="Arial"/>
                <a:ea typeface="Arial"/>
                <a:cs typeface="Arial"/>
                <a:sym typeface="Arial"/>
              </a:rPr>
              <a:t>Most of the Latin loans come from law and education, although classical literature was also very influential.</a:t>
            </a:r>
          </a:p>
          <a:p>
            <a:pPr marL="342900" marR="0" lvl="0" indent="-342900" algn="l" rtl="0">
              <a:lnSpc>
                <a:spcPct val="100000"/>
              </a:lnSpc>
              <a:spcBef>
                <a:spcPts val="560"/>
              </a:spcBef>
              <a:spcAft>
                <a:spcPts val="0"/>
              </a:spcAft>
              <a:buClr>
                <a:schemeClr val="hlink"/>
              </a:buClr>
              <a:buSzPct val="59999"/>
              <a:buFont typeface="Noto Sans Symbols"/>
              <a:buNone/>
            </a:pPr>
            <a:endParaRPr sz="2800" b="0" i="0" u="none">
              <a:solidFill>
                <a:schemeClr val="lt1"/>
              </a:solidFill>
              <a:latin typeface="Arial"/>
              <a:ea typeface="Arial"/>
              <a:cs typeface="Arial"/>
              <a:sym typeface="Arial"/>
            </a:endParaRPr>
          </a:p>
          <a:p>
            <a:pPr marL="342900" marR="0" lvl="0" indent="-342900" algn="l" rtl="0">
              <a:lnSpc>
                <a:spcPct val="100000"/>
              </a:lnSpc>
              <a:spcBef>
                <a:spcPts val="560"/>
              </a:spcBef>
              <a:spcAft>
                <a:spcPts val="0"/>
              </a:spcAft>
              <a:buClr>
                <a:schemeClr val="hlink"/>
              </a:buClr>
              <a:buSzPct val="59999"/>
              <a:buFont typeface="Noto Sans Symbols"/>
              <a:buChar char="■"/>
            </a:pPr>
            <a:r>
              <a:rPr lang="en-US" sz="2800" b="0" i="0" u="none">
                <a:solidFill>
                  <a:schemeClr val="lt1"/>
                </a:solidFill>
                <a:latin typeface="Arial"/>
                <a:ea typeface="Arial"/>
                <a:cs typeface="Arial"/>
                <a:sym typeface="Arial"/>
              </a:rPr>
              <a:t>Sederunt, sine die, homulgate</a:t>
            </a:r>
          </a:p>
          <a:p>
            <a:pPr marL="342900" marR="0" lvl="0" indent="-342900" algn="l" rtl="0">
              <a:lnSpc>
                <a:spcPct val="100000"/>
              </a:lnSpc>
              <a:spcBef>
                <a:spcPts val="560"/>
              </a:spcBef>
              <a:spcAft>
                <a:spcPts val="0"/>
              </a:spcAft>
              <a:buClr>
                <a:schemeClr val="hlink"/>
              </a:buClr>
              <a:buSzPct val="59999"/>
              <a:buFont typeface="Noto Sans Symbols"/>
              <a:buChar char="■"/>
            </a:pPr>
            <a:r>
              <a:rPr lang="en-US" sz="2800" b="0" i="0" u="none">
                <a:solidFill>
                  <a:schemeClr val="lt1"/>
                </a:solidFill>
                <a:latin typeface="Arial"/>
                <a:ea typeface="Arial"/>
                <a:cs typeface="Arial"/>
                <a:sym typeface="Arial"/>
              </a:rPr>
              <a:t>dominie, dux </a:t>
            </a:r>
          </a:p>
        </p:txBody>
      </p:sp>
      <p:sp>
        <p:nvSpPr>
          <p:cNvPr id="260" name="Shape 260"/>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261" name="Shape 261"/>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21</a:t>
            </a:fld>
            <a:endParaRPr lang="en-US" sz="1400" b="0" i="0" u="none">
              <a:solidFill>
                <a:schemeClr val="lt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ctrTitle"/>
          </p:nvPr>
        </p:nvSpPr>
        <p:spPr>
          <a:xfrm>
            <a:off x="2743200" y="427037"/>
            <a:ext cx="6399212" cy="1358900"/>
          </a:xfrm>
          <a:prstGeom prst="rect">
            <a:avLst/>
          </a:prstGeom>
          <a:noFill/>
          <a:ln>
            <a:noFill/>
          </a:ln>
        </p:spPr>
        <p:txBody>
          <a:bodyPr wrap="square" lIns="92075" tIns="46025" rIns="92075" bIns="46025" anchor="b" anchorCtr="0">
            <a:noAutofit/>
          </a:bodyPr>
          <a:lstStyle/>
          <a:p>
            <a:pPr marL="0" marR="0" lvl="0" indent="-419100" algn="l" rtl="0">
              <a:lnSpc>
                <a:spcPct val="80000"/>
              </a:lnSpc>
              <a:spcBef>
                <a:spcPts val="0"/>
              </a:spcBef>
              <a:spcAft>
                <a:spcPts val="0"/>
              </a:spcAft>
              <a:buClr>
                <a:schemeClr val="lt2"/>
              </a:buClr>
              <a:buSzPct val="100000"/>
              <a:buFont typeface="Arial Narrow"/>
              <a:buNone/>
            </a:pPr>
            <a:r>
              <a:rPr lang="en-US" sz="6600" b="1" i="0" u="none" strike="noStrike" cap="none">
                <a:solidFill>
                  <a:schemeClr val="lt2"/>
                </a:solidFill>
                <a:latin typeface="Arial Narrow"/>
                <a:ea typeface="Arial Narrow"/>
                <a:cs typeface="Arial Narrow"/>
                <a:sym typeface="Arial Narrow"/>
              </a:rPr>
              <a:t>Scots and 	Gaelic</a:t>
            </a:r>
          </a:p>
        </p:txBody>
      </p:sp>
      <p:sp>
        <p:nvSpPr>
          <p:cNvPr id="267" name="Shape 267"/>
          <p:cNvSpPr txBox="1">
            <a:spLocks noGrp="1"/>
          </p:cNvSpPr>
          <p:nvPr>
            <p:ph type="subTitle" idx="1"/>
          </p:nvPr>
        </p:nvSpPr>
        <p:spPr>
          <a:xfrm>
            <a:off x="2096086" y="1928812"/>
            <a:ext cx="6619289" cy="1752600"/>
          </a:xfrm>
          <a:prstGeom prst="rect">
            <a:avLst/>
          </a:prstGeom>
          <a:noFill/>
          <a:ln>
            <a:noFill/>
          </a:ln>
        </p:spPr>
        <p:txBody>
          <a:bodyPr wrap="square" lIns="92075" tIns="46025" rIns="92075" bIns="46025" anchor="t" anchorCtr="0">
            <a:noAutofit/>
          </a:bodyPr>
          <a:lstStyle/>
          <a:p>
            <a:pPr marL="0" marR="0" lvl="0" indent="-106679" algn="l" rtl="0">
              <a:lnSpc>
                <a:spcPct val="100000"/>
              </a:lnSpc>
              <a:spcBef>
                <a:spcPts val="0"/>
              </a:spcBef>
              <a:spcAft>
                <a:spcPts val="0"/>
              </a:spcAft>
              <a:buClr>
                <a:schemeClr val="hlink"/>
              </a:buClr>
              <a:buSzPct val="59999"/>
              <a:buFont typeface="Noto Sans Symbols"/>
              <a:buNone/>
            </a:pPr>
            <a:r>
              <a:rPr lang="en-US" sz="2800" b="0" i="1" u="none" strike="noStrike" cap="none" dirty="0">
                <a:solidFill>
                  <a:schemeClr val="lt1"/>
                </a:solidFill>
                <a:latin typeface="Arial"/>
                <a:ea typeface="Arial"/>
                <a:cs typeface="Arial"/>
                <a:sym typeface="Arial"/>
              </a:rPr>
              <a:t>Early period borrowings:</a:t>
            </a:r>
          </a:p>
          <a:p>
            <a:pPr marL="0" marR="0" lvl="0" indent="-91440" algn="l" rtl="0">
              <a:lnSpc>
                <a:spcPct val="100000"/>
              </a:lnSpc>
              <a:spcBef>
                <a:spcPts val="480"/>
              </a:spcBef>
              <a:spcAft>
                <a:spcPts val="0"/>
              </a:spcAft>
              <a:buClr>
                <a:schemeClr val="hlink"/>
              </a:buClr>
              <a:buSzPct val="59999"/>
              <a:buFont typeface="Noto Sans Symbols"/>
              <a:buNone/>
            </a:pPr>
            <a:r>
              <a:rPr lang="en-US" sz="2400" b="0" i="0" u="none" strike="noStrike" cap="none" dirty="0" err="1">
                <a:solidFill>
                  <a:schemeClr val="lt1"/>
                </a:solidFill>
                <a:latin typeface="Arial"/>
                <a:ea typeface="Arial"/>
                <a:cs typeface="Arial"/>
                <a:sym typeface="Arial"/>
              </a:rPr>
              <a:t>corrie</a:t>
            </a:r>
            <a:r>
              <a:rPr lang="en-US" sz="2400" b="0" i="0" u="none" strike="noStrike" cap="none" dirty="0">
                <a:solidFill>
                  <a:schemeClr val="lt1"/>
                </a:solidFill>
                <a:latin typeface="Arial"/>
                <a:ea typeface="Arial"/>
                <a:cs typeface="Arial"/>
                <a:sym typeface="Arial"/>
              </a:rPr>
              <a:t>, ben, </a:t>
            </a:r>
            <a:r>
              <a:rPr lang="en-US" sz="2400" b="0" i="0" u="none" strike="noStrike" cap="none" dirty="0" err="1">
                <a:solidFill>
                  <a:schemeClr val="lt1"/>
                </a:solidFill>
                <a:latin typeface="Arial"/>
                <a:ea typeface="Arial"/>
                <a:cs typeface="Arial"/>
                <a:sym typeface="Arial"/>
              </a:rPr>
              <a:t>strath</a:t>
            </a:r>
            <a:endParaRPr lang="en-US" sz="2400" b="0" i="0" u="none" strike="noStrike" cap="none" dirty="0">
              <a:solidFill>
                <a:schemeClr val="lt1"/>
              </a:solidFill>
              <a:latin typeface="Arial"/>
              <a:ea typeface="Arial"/>
              <a:cs typeface="Arial"/>
              <a:sym typeface="Arial"/>
            </a:endParaRPr>
          </a:p>
          <a:p>
            <a:pPr marL="0" marR="0" lvl="0" indent="-91440" algn="l" rtl="0">
              <a:lnSpc>
                <a:spcPct val="100000"/>
              </a:lnSpc>
              <a:spcBef>
                <a:spcPts val="480"/>
              </a:spcBef>
              <a:spcAft>
                <a:spcPts val="0"/>
              </a:spcAft>
              <a:buClr>
                <a:schemeClr val="hlink"/>
              </a:buClr>
              <a:buSzPct val="59999"/>
              <a:buFont typeface="Noto Sans Symbols"/>
              <a:buNone/>
            </a:pPr>
            <a:r>
              <a:rPr lang="en-US" sz="2400" b="0" i="0" u="none" strike="noStrike" cap="none" dirty="0" err="1">
                <a:solidFill>
                  <a:schemeClr val="lt1"/>
                </a:solidFill>
                <a:latin typeface="Arial"/>
                <a:ea typeface="Arial"/>
                <a:cs typeface="Arial"/>
                <a:sym typeface="Arial"/>
              </a:rPr>
              <a:t>cateran</a:t>
            </a:r>
            <a:r>
              <a:rPr lang="en-US" sz="2400" b="0" i="0" u="none" strike="noStrike" cap="none" dirty="0">
                <a:solidFill>
                  <a:schemeClr val="lt1"/>
                </a:solidFill>
                <a:latin typeface="Arial"/>
                <a:ea typeface="Arial"/>
                <a:cs typeface="Arial"/>
                <a:sym typeface="Arial"/>
              </a:rPr>
              <a:t>, ingle, </a:t>
            </a:r>
            <a:r>
              <a:rPr lang="en-US" sz="2400" b="0" i="0" u="none" strike="noStrike" cap="none" dirty="0" err="1">
                <a:solidFill>
                  <a:schemeClr val="lt1"/>
                </a:solidFill>
                <a:latin typeface="Arial"/>
                <a:ea typeface="Arial"/>
                <a:cs typeface="Arial"/>
                <a:sym typeface="Arial"/>
              </a:rPr>
              <a:t>tocher</a:t>
            </a:r>
            <a:endParaRPr lang="en-US" sz="2400" b="0" i="0" u="none" strike="noStrike" cap="none" dirty="0">
              <a:solidFill>
                <a:schemeClr val="lt1"/>
              </a:solidFill>
              <a:latin typeface="Arial"/>
              <a:ea typeface="Arial"/>
              <a:cs typeface="Arial"/>
              <a:sym typeface="Arial"/>
            </a:endParaRPr>
          </a:p>
          <a:p>
            <a:pPr marL="0" marR="0" lvl="0" indent="-91440" algn="l" rtl="0">
              <a:lnSpc>
                <a:spcPct val="100000"/>
              </a:lnSpc>
              <a:spcBef>
                <a:spcPts val="480"/>
              </a:spcBef>
              <a:spcAft>
                <a:spcPts val="0"/>
              </a:spcAft>
              <a:buClr>
                <a:schemeClr val="hlink"/>
              </a:buClr>
              <a:buSzPct val="59999"/>
              <a:buFont typeface="Noto Sans Symbols"/>
              <a:buNone/>
            </a:pPr>
            <a:endParaRPr sz="2400" b="0" i="0" u="none" strike="noStrike" cap="none" dirty="0">
              <a:solidFill>
                <a:schemeClr val="lt1"/>
              </a:solidFill>
              <a:latin typeface="Arial"/>
              <a:ea typeface="Arial"/>
              <a:cs typeface="Arial"/>
              <a:sym typeface="Arial"/>
            </a:endParaRPr>
          </a:p>
          <a:p>
            <a:pPr marL="0" marR="0" lvl="0" indent="-91440" algn="l" rtl="0">
              <a:lnSpc>
                <a:spcPct val="100000"/>
              </a:lnSpc>
              <a:spcBef>
                <a:spcPts val="480"/>
              </a:spcBef>
              <a:spcAft>
                <a:spcPts val="0"/>
              </a:spcAft>
              <a:buClr>
                <a:schemeClr val="hlink"/>
              </a:buClr>
              <a:buSzPct val="59999"/>
              <a:buFont typeface="Noto Sans Symbols"/>
              <a:buNone/>
            </a:pPr>
            <a:endParaRPr sz="2400" b="0" i="0" u="none" strike="noStrike" cap="none" dirty="0">
              <a:solidFill>
                <a:schemeClr val="lt1"/>
              </a:solidFill>
              <a:latin typeface="Arial"/>
              <a:ea typeface="Arial"/>
              <a:cs typeface="Arial"/>
              <a:sym typeface="Arial"/>
            </a:endParaRPr>
          </a:p>
          <a:p>
            <a:pPr marL="0" marR="0" lvl="0" indent="-106679" algn="l" rtl="0">
              <a:lnSpc>
                <a:spcPct val="100000"/>
              </a:lnSpc>
              <a:spcBef>
                <a:spcPts val="560"/>
              </a:spcBef>
              <a:spcAft>
                <a:spcPts val="0"/>
              </a:spcAft>
              <a:buClr>
                <a:schemeClr val="hlink"/>
              </a:buClr>
              <a:buSzPct val="59999"/>
              <a:buFont typeface="Noto Sans Symbols"/>
              <a:buNone/>
            </a:pPr>
            <a:r>
              <a:rPr lang="en-US" sz="2800" b="0" i="1" u="none" strike="noStrike" cap="none" dirty="0">
                <a:solidFill>
                  <a:schemeClr val="lt1"/>
                </a:solidFill>
                <a:latin typeface="Arial"/>
                <a:ea typeface="Arial"/>
                <a:cs typeface="Arial"/>
                <a:sym typeface="Arial"/>
              </a:rPr>
              <a:t>Later borrowings:</a:t>
            </a:r>
          </a:p>
          <a:p>
            <a:pPr marL="0" marR="0" lvl="0" indent="-91440" algn="l" rtl="0">
              <a:lnSpc>
                <a:spcPct val="100000"/>
              </a:lnSpc>
              <a:spcBef>
                <a:spcPts val="480"/>
              </a:spcBef>
              <a:spcAft>
                <a:spcPts val="0"/>
              </a:spcAft>
              <a:buClr>
                <a:schemeClr val="hlink"/>
              </a:buClr>
              <a:buSzPct val="59999"/>
              <a:buFont typeface="Noto Sans Symbols"/>
              <a:buNone/>
            </a:pPr>
            <a:r>
              <a:rPr lang="en-US" sz="2400" b="0" i="0" u="none" strike="noStrike" cap="none" dirty="0">
                <a:solidFill>
                  <a:schemeClr val="lt1"/>
                </a:solidFill>
                <a:latin typeface="Arial"/>
                <a:ea typeface="Arial"/>
                <a:cs typeface="Arial"/>
                <a:sym typeface="Arial"/>
              </a:rPr>
              <a:t>claymore, </a:t>
            </a:r>
            <a:r>
              <a:rPr lang="en-US" sz="2400" b="0" i="0" u="none" strike="noStrike" cap="none" dirty="0" err="1">
                <a:solidFill>
                  <a:schemeClr val="lt1"/>
                </a:solidFill>
                <a:latin typeface="Arial"/>
                <a:ea typeface="Arial"/>
                <a:cs typeface="Arial"/>
                <a:sym typeface="Arial"/>
              </a:rPr>
              <a:t>fillebeg</a:t>
            </a:r>
            <a:r>
              <a:rPr lang="en-US" sz="2400" b="0" i="0" u="none" strike="noStrike" cap="none" dirty="0">
                <a:solidFill>
                  <a:schemeClr val="lt1"/>
                </a:solidFill>
                <a:latin typeface="Arial"/>
                <a:ea typeface="Arial"/>
                <a:cs typeface="Arial"/>
                <a:sym typeface="Arial"/>
              </a:rPr>
              <a:t>, </a:t>
            </a:r>
            <a:r>
              <a:rPr lang="en-US" sz="2400" b="0" i="0" u="none" strike="noStrike" cap="none" dirty="0" err="1">
                <a:solidFill>
                  <a:schemeClr val="lt1"/>
                </a:solidFill>
                <a:latin typeface="Arial"/>
                <a:ea typeface="Arial"/>
                <a:cs typeface="Arial"/>
                <a:sym typeface="Arial"/>
              </a:rPr>
              <a:t>sgian</a:t>
            </a:r>
            <a:r>
              <a:rPr lang="en-US" sz="2400" b="0" i="0" u="none" strike="noStrike" cap="none" dirty="0">
                <a:solidFill>
                  <a:schemeClr val="lt1"/>
                </a:solidFill>
                <a:latin typeface="Arial"/>
                <a:ea typeface="Arial"/>
                <a:cs typeface="Arial"/>
                <a:sym typeface="Arial"/>
              </a:rPr>
              <a:t> </a:t>
            </a:r>
            <a:r>
              <a:rPr lang="en-US" sz="2400" b="0" i="0" u="none" strike="noStrike" cap="none" dirty="0" err="1">
                <a:solidFill>
                  <a:schemeClr val="lt1"/>
                </a:solidFill>
                <a:latin typeface="Arial"/>
                <a:ea typeface="Arial"/>
                <a:cs typeface="Arial"/>
                <a:sym typeface="Arial"/>
              </a:rPr>
              <a:t>dhu</a:t>
            </a:r>
            <a:endParaRPr lang="en-US" sz="2400" b="0" i="0" u="none" strike="noStrike" cap="none" dirty="0">
              <a:solidFill>
                <a:schemeClr val="lt1"/>
              </a:solidFill>
              <a:latin typeface="Arial"/>
              <a:ea typeface="Arial"/>
              <a:cs typeface="Arial"/>
              <a:sym typeface="Arial"/>
            </a:endParaRPr>
          </a:p>
          <a:p>
            <a:pPr marL="0" marR="0" lvl="0" indent="-91440" algn="l" rtl="0">
              <a:spcBef>
                <a:spcPts val="480"/>
              </a:spcBef>
              <a:spcAft>
                <a:spcPts val="0"/>
              </a:spcAft>
              <a:buClr>
                <a:schemeClr val="hlink"/>
              </a:buClr>
              <a:buSzPct val="59999"/>
              <a:buFont typeface="Noto Sans Symbols"/>
              <a:buNone/>
            </a:pPr>
            <a:endParaRPr sz="2400" b="0" i="0" u="none" strike="noStrike" cap="none" dirty="0">
              <a:solidFill>
                <a:schemeClr val="lt1"/>
              </a:solidFill>
              <a:latin typeface="Arial"/>
              <a:ea typeface="Arial"/>
              <a:cs typeface="Arial"/>
              <a:sym typeface="Arial"/>
            </a:endParaRPr>
          </a:p>
        </p:txBody>
      </p:sp>
      <p:sp>
        <p:nvSpPr>
          <p:cNvPr id="268" name="Shape 268"/>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269" name="Shape 269"/>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22</a:t>
            </a:fld>
            <a:endParaRPr lang="en-US" sz="1400" b="0" i="0" u="none">
              <a:solidFill>
                <a:schemeClr val="lt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275" name="Shape 275"/>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23</a:t>
            </a:fld>
            <a:endParaRPr lang="en-US" sz="1400" b="0" i="0" u="none">
              <a:solidFill>
                <a:schemeClr val="lt1"/>
              </a:solidFill>
              <a:latin typeface="Arial"/>
              <a:ea typeface="Arial"/>
              <a:cs typeface="Arial"/>
              <a:sym typeface="Arial"/>
            </a:endParaRPr>
          </a:p>
        </p:txBody>
      </p:sp>
      <p:sp>
        <p:nvSpPr>
          <p:cNvPr id="276" name="Shape 276"/>
          <p:cNvSpPr txBox="1">
            <a:spLocks noGrp="1"/>
          </p:cNvSpPr>
          <p:nvPr>
            <p:ph type="title"/>
          </p:nvPr>
        </p:nvSpPr>
        <p:spPr>
          <a:xfrm>
            <a:off x="2819400" y="609600"/>
            <a:ext cx="6096000" cy="1143000"/>
          </a:xfrm>
          <a:prstGeom prst="rect">
            <a:avLst/>
          </a:prstGeom>
          <a:noFill/>
          <a:ln>
            <a:noFill/>
          </a:ln>
        </p:spPr>
        <p:txBody>
          <a:bodyPr wrap="square" lIns="92075" tIns="46025" rIns="92075" bIns="46025" anchor="ctr" anchorCtr="0">
            <a:noAutofit/>
          </a:bodyPr>
          <a:lstStyle/>
          <a:p>
            <a:pPr marL="0" marR="0" lvl="0" indent="-203200" algn="l" rtl="0">
              <a:lnSpc>
                <a:spcPct val="70000"/>
              </a:lnSpc>
              <a:spcBef>
                <a:spcPts val="0"/>
              </a:spcBef>
              <a:spcAft>
                <a:spcPts val="0"/>
              </a:spcAft>
              <a:buClr>
                <a:schemeClr val="lt2"/>
              </a:buClr>
              <a:buSzPct val="100000"/>
              <a:buFont typeface="Arial Narrow"/>
              <a:buNone/>
            </a:pPr>
            <a:r>
              <a:rPr lang="en-US" sz="3200" b="1" i="0" u="none" strike="noStrike" cap="none">
                <a:solidFill>
                  <a:schemeClr val="lt2"/>
                </a:solidFill>
                <a:latin typeface="Arial Narrow"/>
                <a:ea typeface="Arial Narrow"/>
                <a:cs typeface="Arial Narrow"/>
                <a:sym typeface="Arial Narrow"/>
              </a:rPr>
              <a:t>Scots as National language</a:t>
            </a:r>
          </a:p>
        </p:txBody>
      </p:sp>
      <p:sp>
        <p:nvSpPr>
          <p:cNvPr id="277" name="Shape 277"/>
          <p:cNvSpPr txBox="1">
            <a:spLocks noGrp="1"/>
          </p:cNvSpPr>
          <p:nvPr>
            <p:ph type="body" idx="1"/>
          </p:nvPr>
        </p:nvSpPr>
        <p:spPr>
          <a:xfrm>
            <a:off x="1336431" y="1981200"/>
            <a:ext cx="7578969" cy="4114800"/>
          </a:xfrm>
          <a:prstGeom prst="rect">
            <a:avLst/>
          </a:prstGeom>
          <a:noFill/>
          <a:ln>
            <a:noFill/>
          </a:ln>
        </p:spPr>
        <p:txBody>
          <a:bodyPr wrap="square" lIns="92075" tIns="46025" rIns="92075" bIns="46025" anchor="t" anchorCtr="0">
            <a:noAutofit/>
          </a:bodyPr>
          <a:lstStyle/>
          <a:p>
            <a:pPr marL="342900" marR="0" lvl="0" indent="-434340" algn="l" rtl="0">
              <a:lnSpc>
                <a:spcPct val="150000"/>
              </a:lnSpc>
              <a:spcBef>
                <a:spcPts val="0"/>
              </a:spcBef>
              <a:spcAft>
                <a:spcPts val="0"/>
              </a:spcAft>
              <a:buClr>
                <a:schemeClr val="hlink"/>
              </a:buClr>
              <a:buSzPct val="59999"/>
              <a:buFont typeface="Noto Sans Symbols"/>
              <a:buNone/>
            </a:pPr>
            <a:r>
              <a:rPr lang="en-US" sz="2400" b="0" i="0" u="none" dirty="0">
                <a:solidFill>
                  <a:schemeClr val="lt1"/>
                </a:solidFill>
                <a:latin typeface="Arial"/>
                <a:ea typeface="Arial"/>
                <a:cs typeface="Arial"/>
                <a:sym typeface="Arial"/>
              </a:rPr>
              <a:t>	Kings and Queens spoke Scots.</a:t>
            </a:r>
          </a:p>
          <a:p>
            <a:pPr marL="342900" marR="0" lvl="0" indent="-342900" algn="l" rtl="0">
              <a:lnSpc>
                <a:spcPct val="150000"/>
              </a:lnSpc>
              <a:spcBef>
                <a:spcPts val="480"/>
              </a:spcBef>
              <a:spcAft>
                <a:spcPts val="0"/>
              </a:spcAft>
              <a:buClr>
                <a:schemeClr val="hlink"/>
              </a:buClr>
              <a:buSzPct val="59999"/>
              <a:buFont typeface="Noto Sans Symbols"/>
              <a:buNone/>
            </a:pPr>
            <a:endParaRPr sz="2400" b="0" i="0" u="none" dirty="0">
              <a:solidFill>
                <a:schemeClr val="lt1"/>
              </a:solidFill>
              <a:latin typeface="Arial"/>
              <a:ea typeface="Arial"/>
              <a:cs typeface="Arial"/>
              <a:sym typeface="Arial"/>
            </a:endParaRPr>
          </a:p>
          <a:p>
            <a:pPr marL="342900" marR="0" lvl="0" indent="-342900" algn="l" rtl="0">
              <a:lnSpc>
                <a:spcPct val="150000"/>
              </a:lnSpc>
              <a:spcBef>
                <a:spcPts val="480"/>
              </a:spcBef>
              <a:spcAft>
                <a:spcPts val="0"/>
              </a:spcAft>
              <a:buClr>
                <a:schemeClr val="hlink"/>
              </a:buClr>
              <a:buSzPct val="59999"/>
              <a:buFont typeface="Noto Sans Symbols"/>
              <a:buNone/>
            </a:pPr>
            <a:endParaRPr sz="2400" b="0" i="0" u="none" dirty="0">
              <a:solidFill>
                <a:schemeClr val="lt1"/>
              </a:solidFill>
              <a:latin typeface="Arial"/>
              <a:ea typeface="Arial"/>
              <a:cs typeface="Arial"/>
              <a:sym typeface="Arial"/>
            </a:endParaRPr>
          </a:p>
          <a:p>
            <a:pPr marL="342900" marR="0" lvl="0" indent="-434340" algn="l" rtl="0">
              <a:lnSpc>
                <a:spcPct val="150000"/>
              </a:lnSpc>
              <a:spcBef>
                <a:spcPts val="480"/>
              </a:spcBef>
              <a:spcAft>
                <a:spcPts val="0"/>
              </a:spcAft>
              <a:buClr>
                <a:schemeClr val="hlink"/>
              </a:buClr>
              <a:buSzPct val="72000"/>
              <a:buFont typeface="Noto Sans Symbols"/>
              <a:buNone/>
            </a:pPr>
            <a:r>
              <a:rPr lang="en-US" sz="2400" b="0" i="0" u="none" dirty="0">
                <a:solidFill>
                  <a:schemeClr val="lt1"/>
                </a:solidFill>
                <a:latin typeface="Arial"/>
                <a:ea typeface="Arial"/>
                <a:cs typeface="Arial"/>
                <a:sym typeface="Arial"/>
              </a:rPr>
              <a:t>	In 1603 King James VI of Scots became King James I of England as well.</a:t>
            </a:r>
          </a:p>
          <a:p>
            <a:pPr marL="342900" marR="0" lvl="0" indent="-434340" algn="l" rtl="0">
              <a:lnSpc>
                <a:spcPct val="150000"/>
              </a:lnSpc>
              <a:spcBef>
                <a:spcPts val="480"/>
              </a:spcBef>
              <a:spcAft>
                <a:spcPts val="0"/>
              </a:spcAft>
              <a:buClr>
                <a:schemeClr val="hlink"/>
              </a:buClr>
              <a:buSzPct val="59999"/>
              <a:buFont typeface="Noto Sans Symbols"/>
              <a:buNone/>
            </a:pPr>
            <a:r>
              <a:rPr lang="en-US" sz="2400" b="0" i="0" u="none" dirty="0">
                <a:solidFill>
                  <a:schemeClr val="lt1"/>
                </a:solidFill>
                <a:latin typeface="Arial"/>
                <a:ea typeface="Arial"/>
                <a:cs typeface="Arial"/>
                <a:sym typeface="Arial"/>
              </a:rPr>
              <a:t>	He went to London and all the things he wrote in Scots were printed in English.</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283" name="Shape 283"/>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24</a:t>
            </a:fld>
            <a:endParaRPr lang="en-US" sz="1400" b="0" i="0" u="none">
              <a:solidFill>
                <a:schemeClr val="lt1"/>
              </a:solidFill>
              <a:latin typeface="Arial"/>
              <a:ea typeface="Arial"/>
              <a:cs typeface="Arial"/>
              <a:sym typeface="Arial"/>
            </a:endParaRPr>
          </a:p>
        </p:txBody>
      </p:sp>
      <p:sp>
        <p:nvSpPr>
          <p:cNvPr id="284" name="Shape 284"/>
          <p:cNvSpPr txBox="1">
            <a:spLocks noGrp="1"/>
          </p:cNvSpPr>
          <p:nvPr>
            <p:ph type="title"/>
          </p:nvPr>
        </p:nvSpPr>
        <p:spPr>
          <a:xfrm>
            <a:off x="2819400" y="609600"/>
            <a:ext cx="6096000" cy="1143000"/>
          </a:xfrm>
          <a:prstGeom prst="rect">
            <a:avLst/>
          </a:prstGeom>
          <a:noFill/>
          <a:ln>
            <a:noFill/>
          </a:ln>
        </p:spPr>
        <p:txBody>
          <a:bodyPr wrap="square" lIns="92075" tIns="46025" rIns="92075" bIns="46025" anchor="ctr" anchorCtr="0">
            <a:noAutofit/>
          </a:bodyPr>
          <a:lstStyle/>
          <a:p>
            <a:pPr marL="0" marR="0" lvl="0" indent="-203200" algn="l" rtl="0">
              <a:lnSpc>
                <a:spcPct val="70000"/>
              </a:lnSpc>
              <a:spcBef>
                <a:spcPts val="0"/>
              </a:spcBef>
              <a:spcAft>
                <a:spcPts val="0"/>
              </a:spcAft>
              <a:buClr>
                <a:schemeClr val="lt2"/>
              </a:buClr>
              <a:buSzPct val="100000"/>
              <a:buFont typeface="Arial Narrow"/>
              <a:buNone/>
            </a:pPr>
            <a:r>
              <a:rPr lang="en-US" b="1" i="0" u="none" strike="noStrike" cap="none" dirty="0">
                <a:solidFill>
                  <a:schemeClr val="lt2"/>
                </a:solidFill>
                <a:latin typeface="Arial Narrow"/>
                <a:ea typeface="Arial Narrow"/>
                <a:cs typeface="Arial Narrow"/>
                <a:sym typeface="Arial Narrow"/>
              </a:rPr>
              <a:t>Scots parliament</a:t>
            </a:r>
          </a:p>
        </p:txBody>
      </p:sp>
      <p:sp>
        <p:nvSpPr>
          <p:cNvPr id="285" name="Shape 285"/>
          <p:cNvSpPr txBox="1">
            <a:spLocks noGrp="1"/>
          </p:cNvSpPr>
          <p:nvPr>
            <p:ph type="body" idx="1"/>
          </p:nvPr>
        </p:nvSpPr>
        <p:spPr>
          <a:xfrm>
            <a:off x="1252025" y="1631852"/>
            <a:ext cx="7663375" cy="4464148"/>
          </a:xfrm>
          <a:prstGeom prst="rect">
            <a:avLst/>
          </a:prstGeom>
          <a:noFill/>
          <a:ln>
            <a:noFill/>
          </a:ln>
        </p:spPr>
        <p:txBody>
          <a:bodyPr wrap="square" lIns="92075" tIns="46025" rIns="92075" bIns="46025" anchor="t" anchorCtr="0">
            <a:noAutofit/>
          </a:bodyPr>
          <a:lstStyle/>
          <a:p>
            <a:pPr marL="342900" marR="0" lvl="0" indent="-342900" algn="l" rtl="0">
              <a:lnSpc>
                <a:spcPct val="150000"/>
              </a:lnSpc>
              <a:spcBef>
                <a:spcPts val="0"/>
              </a:spcBef>
              <a:spcAft>
                <a:spcPts val="0"/>
              </a:spcAft>
              <a:buClr>
                <a:schemeClr val="hlink"/>
              </a:buClr>
              <a:buSzPct val="59999"/>
              <a:buFont typeface="Noto Sans Symbols"/>
              <a:buChar char="■"/>
            </a:pPr>
            <a:r>
              <a:rPr lang="en-US" sz="2400" b="0" i="0" u="none" dirty="0">
                <a:solidFill>
                  <a:schemeClr val="lt1"/>
                </a:solidFill>
                <a:latin typeface="Arial"/>
                <a:ea typeface="Arial"/>
                <a:cs typeface="Arial"/>
                <a:sym typeface="Arial"/>
              </a:rPr>
              <a:t>In 1707 The Union of Parliaments joined Scotland and England and the Scottish Parliament stopped meeting. It didn’t meet again until Holyrood opened in 1999.</a:t>
            </a:r>
          </a:p>
          <a:p>
            <a:pPr marL="342900" marR="0" lvl="0" indent="-342900" algn="l" rtl="0">
              <a:lnSpc>
                <a:spcPct val="150000"/>
              </a:lnSpc>
              <a:spcBef>
                <a:spcPts val="480"/>
              </a:spcBef>
              <a:spcAft>
                <a:spcPts val="0"/>
              </a:spcAft>
              <a:buClr>
                <a:schemeClr val="hlink"/>
              </a:buClr>
              <a:buSzPct val="59999"/>
              <a:buFont typeface="Noto Sans Symbols"/>
              <a:buChar char="■"/>
            </a:pPr>
            <a:r>
              <a:rPr lang="en-US" sz="2400" b="0" i="0" u="none" dirty="0">
                <a:solidFill>
                  <a:schemeClr val="lt1"/>
                </a:solidFill>
                <a:latin typeface="Arial"/>
                <a:ea typeface="Arial"/>
                <a:cs typeface="Arial"/>
                <a:sym typeface="Arial"/>
              </a:rPr>
              <a:t>Gradually, over all these years from 1707 onwards, people began to think that speaking English was better than speaking Scots. Even the Bible was </a:t>
            </a:r>
            <a:r>
              <a:rPr lang="en-US" sz="2400" dirty="0"/>
              <a:t>printed</a:t>
            </a:r>
            <a:r>
              <a:rPr lang="en-US" sz="2400" b="0" i="0" u="none" dirty="0">
                <a:solidFill>
                  <a:schemeClr val="lt1"/>
                </a:solidFill>
                <a:latin typeface="Arial"/>
                <a:ea typeface="Arial"/>
                <a:cs typeface="Arial"/>
                <a:sym typeface="Arial"/>
              </a:rPr>
              <a:t> in English instead of Scots.</a:t>
            </a:r>
          </a:p>
          <a:p>
            <a:pPr marL="342900" marR="0" lvl="0" indent="-342900" algn="l" rtl="0">
              <a:spcBef>
                <a:spcPts val="480"/>
              </a:spcBef>
              <a:spcAft>
                <a:spcPts val="0"/>
              </a:spcAft>
              <a:buClr>
                <a:schemeClr val="hlink"/>
              </a:buClr>
              <a:buSzPct val="59999"/>
              <a:buFont typeface="Noto Sans Symbols"/>
              <a:buNone/>
            </a:pPr>
            <a:endParaRPr sz="2400" b="0" i="0" u="none" dirty="0">
              <a:solidFill>
                <a:schemeClr val="lt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292" name="Shape 292"/>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25</a:t>
            </a:fld>
            <a:endParaRPr lang="en-US" sz="1400" b="0" i="0" u="none">
              <a:solidFill>
                <a:schemeClr val="lt1"/>
              </a:solidFill>
              <a:latin typeface="Arial"/>
              <a:ea typeface="Arial"/>
              <a:cs typeface="Arial"/>
              <a:sym typeface="Arial"/>
            </a:endParaRPr>
          </a:p>
        </p:txBody>
      </p:sp>
      <p:sp>
        <p:nvSpPr>
          <p:cNvPr id="293" name="Shape 293"/>
          <p:cNvSpPr txBox="1">
            <a:spLocks noGrp="1"/>
          </p:cNvSpPr>
          <p:nvPr>
            <p:ph type="title"/>
          </p:nvPr>
        </p:nvSpPr>
        <p:spPr>
          <a:xfrm>
            <a:off x="2819400" y="609600"/>
            <a:ext cx="6096000" cy="1143000"/>
          </a:xfrm>
          <a:prstGeom prst="rect">
            <a:avLst/>
          </a:prstGeom>
          <a:noFill/>
          <a:ln>
            <a:noFill/>
          </a:ln>
        </p:spPr>
        <p:txBody>
          <a:bodyPr wrap="square" lIns="92075" tIns="46025" rIns="92075" bIns="46025" anchor="ctr" anchorCtr="0">
            <a:noAutofit/>
          </a:bodyPr>
          <a:lstStyle/>
          <a:p>
            <a:pPr marL="0" marR="0" lvl="0" indent="-203200" algn="l" rtl="0">
              <a:lnSpc>
                <a:spcPct val="70000"/>
              </a:lnSpc>
              <a:spcBef>
                <a:spcPts val="0"/>
              </a:spcBef>
              <a:spcAft>
                <a:spcPts val="0"/>
              </a:spcAft>
              <a:buClr>
                <a:schemeClr val="lt2"/>
              </a:buClr>
              <a:buSzPct val="100000"/>
              <a:buFont typeface="Arial Narrow"/>
              <a:buNone/>
            </a:pPr>
            <a:r>
              <a:rPr lang="en-US" b="1" i="0" u="none" strike="noStrike" cap="none" dirty="0">
                <a:solidFill>
                  <a:schemeClr val="lt2"/>
                </a:solidFill>
                <a:latin typeface="Arial Narrow"/>
                <a:ea typeface="Arial Narrow"/>
                <a:cs typeface="Arial Narrow"/>
                <a:sym typeface="Arial Narrow"/>
              </a:rPr>
              <a:t>Kirk &amp; Bible</a:t>
            </a:r>
          </a:p>
        </p:txBody>
      </p:sp>
      <p:sp>
        <p:nvSpPr>
          <p:cNvPr id="294" name="Shape 294"/>
          <p:cNvSpPr txBox="1">
            <a:spLocks noGrp="1"/>
          </p:cNvSpPr>
          <p:nvPr>
            <p:ph type="body" idx="1"/>
          </p:nvPr>
        </p:nvSpPr>
        <p:spPr>
          <a:xfrm>
            <a:off x="1491175" y="1752600"/>
            <a:ext cx="7424225" cy="4343400"/>
          </a:xfrm>
          <a:prstGeom prst="rect">
            <a:avLst/>
          </a:prstGeom>
          <a:noFill/>
          <a:ln>
            <a:noFill/>
          </a:ln>
        </p:spPr>
        <p:txBody>
          <a:bodyPr wrap="square" lIns="92075" tIns="46025" rIns="92075" bIns="46025" anchor="t" anchorCtr="0">
            <a:noAutofit/>
          </a:bodyPr>
          <a:lstStyle/>
          <a:p>
            <a:pPr marL="342900" marR="0" lvl="0" indent="-342900" algn="l" rtl="0">
              <a:lnSpc>
                <a:spcPct val="150000"/>
              </a:lnSpc>
              <a:spcBef>
                <a:spcPts val="0"/>
              </a:spcBef>
              <a:spcAft>
                <a:spcPts val="0"/>
              </a:spcAft>
              <a:buClr>
                <a:schemeClr val="hlink"/>
              </a:buClr>
              <a:buSzPct val="59999"/>
              <a:buFont typeface="Noto Sans Symbols"/>
              <a:buChar char="■"/>
            </a:pPr>
            <a:r>
              <a:rPr lang="en-US" sz="2400" b="0" i="0" u="none" dirty="0">
                <a:solidFill>
                  <a:schemeClr val="lt1"/>
                </a:solidFill>
                <a:latin typeface="Arial"/>
                <a:ea typeface="Arial"/>
                <a:cs typeface="Arial"/>
                <a:sym typeface="Arial"/>
              </a:rPr>
              <a:t>The Geneva Bible was translated from Latin into English and not into Scots. </a:t>
            </a:r>
          </a:p>
          <a:p>
            <a:pPr marL="342900" marR="0" lvl="0" indent="-342900" algn="l" rtl="0">
              <a:lnSpc>
                <a:spcPct val="150000"/>
              </a:lnSpc>
              <a:spcBef>
                <a:spcPts val="480"/>
              </a:spcBef>
              <a:spcAft>
                <a:spcPts val="0"/>
              </a:spcAft>
              <a:buClr>
                <a:schemeClr val="hlink"/>
              </a:buClr>
              <a:buSzPct val="59999"/>
              <a:buFont typeface="Noto Sans Symbols"/>
              <a:buChar char="■"/>
            </a:pPr>
            <a:r>
              <a:rPr lang="en-US" sz="2400" b="0" i="0" u="none" dirty="0">
                <a:solidFill>
                  <a:schemeClr val="lt1"/>
                </a:solidFill>
                <a:latin typeface="Arial"/>
                <a:ea typeface="Arial"/>
                <a:cs typeface="Arial"/>
                <a:sym typeface="Arial"/>
              </a:rPr>
              <a:t>Scottish people wanted to learn English to read the Bible.</a:t>
            </a:r>
          </a:p>
          <a:p>
            <a:pPr marL="342900" marR="0" lvl="0" indent="-342900" algn="l" rtl="0">
              <a:lnSpc>
                <a:spcPct val="150000"/>
              </a:lnSpc>
              <a:spcBef>
                <a:spcPts val="480"/>
              </a:spcBef>
              <a:spcAft>
                <a:spcPts val="0"/>
              </a:spcAft>
              <a:buClr>
                <a:schemeClr val="hlink"/>
              </a:buClr>
              <a:buSzPct val="59999"/>
              <a:buFont typeface="Noto Sans Symbols"/>
              <a:buNone/>
            </a:pPr>
            <a:endParaRPr sz="2400" b="0" i="0" u="none" dirty="0">
              <a:solidFill>
                <a:schemeClr val="lt1"/>
              </a:solidFill>
              <a:latin typeface="Arial"/>
              <a:ea typeface="Arial"/>
              <a:cs typeface="Arial"/>
              <a:sym typeface="Arial"/>
            </a:endParaRPr>
          </a:p>
          <a:p>
            <a:pPr marL="342900" marR="0" lvl="0" indent="-342900" algn="l" rtl="0">
              <a:lnSpc>
                <a:spcPct val="150000"/>
              </a:lnSpc>
              <a:spcBef>
                <a:spcPts val="480"/>
              </a:spcBef>
              <a:spcAft>
                <a:spcPts val="0"/>
              </a:spcAft>
              <a:buClr>
                <a:schemeClr val="hlink"/>
              </a:buClr>
              <a:buSzPct val="59999"/>
              <a:buFont typeface="Noto Sans Symbols"/>
              <a:buChar char="■"/>
            </a:pPr>
            <a:r>
              <a:rPr lang="en-US" sz="2400" b="0" i="0" u="none" dirty="0">
                <a:solidFill>
                  <a:schemeClr val="lt1"/>
                </a:solidFill>
                <a:latin typeface="Arial"/>
                <a:ea typeface="Arial"/>
                <a:cs typeface="Arial"/>
                <a:sym typeface="Arial"/>
              </a:rPr>
              <a:t>Now God, the King and the Parliament all spoke in English. Folk decided it must be important!</a:t>
            </a:r>
          </a:p>
          <a:p>
            <a:pPr marL="342900" marR="0" lvl="0" indent="-342900" algn="l" rtl="0">
              <a:lnSpc>
                <a:spcPct val="150000"/>
              </a:lnSpc>
              <a:spcBef>
                <a:spcPts val="480"/>
              </a:spcBef>
              <a:spcAft>
                <a:spcPts val="0"/>
              </a:spcAft>
              <a:buClr>
                <a:schemeClr val="hlink"/>
              </a:buClr>
              <a:buSzPct val="59999"/>
              <a:buFont typeface="Noto Sans Symbols"/>
              <a:buNone/>
            </a:pPr>
            <a:endParaRPr sz="2400" b="0" i="0" u="none" dirty="0">
              <a:solidFill>
                <a:schemeClr val="lt1"/>
              </a:solidFill>
              <a:latin typeface="Arial"/>
              <a:ea typeface="Arial"/>
              <a:cs typeface="Arial"/>
              <a:sym typeface="Arial"/>
            </a:endParaRPr>
          </a:p>
          <a:p>
            <a:pPr marL="342900" marR="0" lvl="0" indent="-342900" algn="l" rtl="0">
              <a:spcBef>
                <a:spcPts val="480"/>
              </a:spcBef>
              <a:spcAft>
                <a:spcPts val="0"/>
              </a:spcAft>
              <a:buClr>
                <a:schemeClr val="hlink"/>
              </a:buClr>
              <a:buSzPct val="59999"/>
              <a:buFont typeface="Noto Sans Symbols"/>
              <a:buNone/>
            </a:pPr>
            <a:endParaRPr sz="2400" b="0" i="0" u="none" dirty="0">
              <a:solidFill>
                <a:schemeClr val="lt1"/>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301" name="Shape 301"/>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26</a:t>
            </a:fld>
            <a:endParaRPr lang="en-US" sz="1400" b="0" i="0" u="none">
              <a:solidFill>
                <a:schemeClr val="lt1"/>
              </a:solidFill>
              <a:latin typeface="Arial"/>
              <a:ea typeface="Arial"/>
              <a:cs typeface="Arial"/>
              <a:sym typeface="Arial"/>
            </a:endParaRPr>
          </a:p>
        </p:txBody>
      </p:sp>
      <p:sp>
        <p:nvSpPr>
          <p:cNvPr id="302" name="Shape 302"/>
          <p:cNvSpPr txBox="1">
            <a:spLocks noGrp="1"/>
          </p:cNvSpPr>
          <p:nvPr>
            <p:ph type="title"/>
          </p:nvPr>
        </p:nvSpPr>
        <p:spPr>
          <a:xfrm>
            <a:off x="2819400" y="609600"/>
            <a:ext cx="6096000" cy="1143000"/>
          </a:xfrm>
          <a:prstGeom prst="rect">
            <a:avLst/>
          </a:prstGeom>
          <a:noFill/>
          <a:ln>
            <a:noFill/>
          </a:ln>
        </p:spPr>
        <p:txBody>
          <a:bodyPr wrap="square" lIns="92075" tIns="46025" rIns="92075" bIns="46025" anchor="ctr" anchorCtr="0">
            <a:noAutofit/>
          </a:bodyPr>
          <a:lstStyle/>
          <a:p>
            <a:pPr marL="0" marR="0" lvl="0" indent="-304800" algn="l" rtl="0">
              <a:lnSpc>
                <a:spcPct val="70000"/>
              </a:lnSpc>
              <a:spcBef>
                <a:spcPts val="0"/>
              </a:spcBef>
              <a:spcAft>
                <a:spcPts val="0"/>
              </a:spcAft>
              <a:buClr>
                <a:schemeClr val="lt2"/>
              </a:buClr>
              <a:buSzPct val="100000"/>
              <a:buFont typeface="Arial Narrow"/>
              <a:buNone/>
            </a:pPr>
            <a:r>
              <a:rPr lang="en-US" sz="4800" b="1" i="0" u="none" strike="noStrike" cap="none">
                <a:solidFill>
                  <a:schemeClr val="lt2"/>
                </a:solidFill>
                <a:latin typeface="Arial Narrow"/>
                <a:ea typeface="Arial Narrow"/>
                <a:cs typeface="Arial Narrow"/>
                <a:sym typeface="Arial Narrow"/>
              </a:rPr>
              <a:t>Official Status </a:t>
            </a:r>
          </a:p>
        </p:txBody>
      </p:sp>
      <p:sp>
        <p:nvSpPr>
          <p:cNvPr id="303" name="Shape 303"/>
          <p:cNvSpPr txBox="1">
            <a:spLocks noGrp="1"/>
          </p:cNvSpPr>
          <p:nvPr>
            <p:ph type="body" idx="1"/>
          </p:nvPr>
        </p:nvSpPr>
        <p:spPr>
          <a:xfrm>
            <a:off x="1392702" y="1752600"/>
            <a:ext cx="7522698" cy="4343400"/>
          </a:xfrm>
          <a:prstGeom prst="rect">
            <a:avLst/>
          </a:prstGeom>
          <a:noFill/>
          <a:ln>
            <a:noFill/>
          </a:ln>
        </p:spPr>
        <p:txBody>
          <a:bodyPr wrap="square" lIns="92075" tIns="46025" rIns="92075" bIns="46025" anchor="t" anchorCtr="0">
            <a:noAutofit/>
          </a:bodyPr>
          <a:lstStyle/>
          <a:p>
            <a:pPr marL="342900" marR="0" lvl="0" indent="-342900" algn="l" rtl="0">
              <a:lnSpc>
                <a:spcPct val="100000"/>
              </a:lnSpc>
              <a:spcBef>
                <a:spcPts val="0"/>
              </a:spcBef>
              <a:spcAft>
                <a:spcPts val="0"/>
              </a:spcAft>
              <a:buClr>
                <a:schemeClr val="hlink"/>
              </a:buClr>
              <a:buSzPct val="59999"/>
              <a:buFont typeface="Noto Sans Symbols"/>
              <a:buChar char="■"/>
            </a:pPr>
            <a:r>
              <a:rPr lang="en-US" sz="2400" b="0" i="0" u="none" dirty="0">
                <a:solidFill>
                  <a:schemeClr val="lt1"/>
                </a:solidFill>
                <a:latin typeface="Arial"/>
                <a:ea typeface="Arial"/>
                <a:cs typeface="Arial"/>
                <a:sym typeface="Arial"/>
              </a:rPr>
              <a:t>Curriculum for Excellence</a:t>
            </a:r>
          </a:p>
          <a:p>
            <a:pPr marL="342900" marR="0" lvl="0" indent="-342900" algn="l" rtl="0">
              <a:lnSpc>
                <a:spcPct val="100000"/>
              </a:lnSpc>
              <a:spcBef>
                <a:spcPts val="480"/>
              </a:spcBef>
              <a:spcAft>
                <a:spcPts val="0"/>
              </a:spcAft>
              <a:buClr>
                <a:schemeClr val="hlink"/>
              </a:buClr>
              <a:buSzPct val="59999"/>
              <a:buFont typeface="Noto Sans Symbols"/>
              <a:buNone/>
            </a:pPr>
            <a:endParaRPr sz="2400" b="0" i="0" u="none" dirty="0">
              <a:solidFill>
                <a:schemeClr val="lt1"/>
              </a:solidFill>
              <a:latin typeface="Times New Roman"/>
              <a:ea typeface="Times New Roman"/>
              <a:cs typeface="Times New Roman"/>
              <a:sym typeface="Times New Roman"/>
            </a:endParaRPr>
          </a:p>
          <a:p>
            <a:pPr marL="342900" marR="0" lvl="0" indent="-342900" algn="l" rtl="0">
              <a:lnSpc>
                <a:spcPct val="150000"/>
              </a:lnSpc>
              <a:spcBef>
                <a:spcPts val="480"/>
              </a:spcBef>
              <a:spcAft>
                <a:spcPts val="0"/>
              </a:spcAft>
              <a:buClr>
                <a:schemeClr val="hlink"/>
              </a:buClr>
              <a:buSzPct val="59999"/>
              <a:buFont typeface="Noto Sans Symbols"/>
              <a:buChar char="■"/>
            </a:pPr>
            <a:r>
              <a:rPr lang="en-US" sz="2400" b="0" i="0" u="none" dirty="0">
                <a:solidFill>
                  <a:schemeClr val="lt1"/>
                </a:solidFill>
                <a:latin typeface="Arial"/>
                <a:ea typeface="Arial"/>
                <a:cs typeface="Arial"/>
                <a:sym typeface="Arial"/>
              </a:rPr>
              <a:t>While respecting different perspectives on Scots, we are primarily concerned with the practicalities of raising its profile in classrooms. We hope that by capturing the interest of pupils in the linguistic diversity of Scotland, they will eventually be able to make informed judgments for themselves.</a:t>
            </a:r>
          </a:p>
          <a:p>
            <a:pPr marL="342900" marR="0" lvl="0" indent="-342900" algn="l" rtl="0">
              <a:lnSpc>
                <a:spcPct val="100000"/>
              </a:lnSpc>
              <a:spcBef>
                <a:spcPts val="480"/>
              </a:spcBef>
              <a:spcAft>
                <a:spcPts val="0"/>
              </a:spcAft>
              <a:buClr>
                <a:schemeClr val="hlink"/>
              </a:buClr>
              <a:buSzPct val="59999"/>
              <a:buFont typeface="Noto Sans Symbols"/>
              <a:buNone/>
            </a:pPr>
            <a:endParaRPr sz="2400" b="0" i="0" u="none" dirty="0">
              <a:solidFill>
                <a:schemeClr val="lt1"/>
              </a:solidFill>
              <a:latin typeface="Arial"/>
              <a:ea typeface="Arial"/>
              <a:cs typeface="Arial"/>
              <a:sym typeface="Arial"/>
            </a:endParaRPr>
          </a:p>
          <a:p>
            <a:pPr marL="342900" marR="0" lvl="0" indent="-342900" algn="l" rtl="0">
              <a:spcBef>
                <a:spcPts val="480"/>
              </a:spcBef>
              <a:spcAft>
                <a:spcPts val="0"/>
              </a:spcAft>
              <a:buClr>
                <a:schemeClr val="hlink"/>
              </a:buClr>
              <a:buSzPct val="59999"/>
              <a:buFont typeface="Noto Sans Symbols"/>
              <a:buNone/>
            </a:pPr>
            <a:endParaRPr sz="2400" b="0" i="0" u="none" dirty="0">
              <a:solidFill>
                <a:schemeClr val="lt1"/>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309" name="Shape 309"/>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27</a:t>
            </a:fld>
            <a:endParaRPr lang="en-US" sz="1400" b="0" i="0" u="none">
              <a:solidFill>
                <a:schemeClr val="lt1"/>
              </a:solidFill>
              <a:latin typeface="Arial"/>
              <a:ea typeface="Arial"/>
              <a:cs typeface="Arial"/>
              <a:sym typeface="Arial"/>
            </a:endParaRPr>
          </a:p>
        </p:txBody>
      </p:sp>
      <p:sp>
        <p:nvSpPr>
          <p:cNvPr id="310" name="Shape 310"/>
          <p:cNvSpPr txBox="1">
            <a:spLocks noGrp="1"/>
          </p:cNvSpPr>
          <p:nvPr>
            <p:ph type="ctrTitle"/>
          </p:nvPr>
        </p:nvSpPr>
        <p:spPr>
          <a:xfrm>
            <a:off x="2744787" y="304800"/>
            <a:ext cx="6399212" cy="1295400"/>
          </a:xfrm>
          <a:prstGeom prst="rect">
            <a:avLst/>
          </a:prstGeom>
          <a:noFill/>
          <a:ln>
            <a:noFill/>
          </a:ln>
        </p:spPr>
        <p:txBody>
          <a:bodyPr wrap="square" lIns="92075" tIns="46025" rIns="92075" bIns="46025" anchor="b" anchorCtr="0">
            <a:noAutofit/>
          </a:bodyPr>
          <a:lstStyle/>
          <a:p>
            <a:pPr marL="0" marR="0" lvl="0" indent="-304800" algn="l" rtl="0">
              <a:lnSpc>
                <a:spcPct val="80000"/>
              </a:lnSpc>
              <a:spcBef>
                <a:spcPts val="0"/>
              </a:spcBef>
              <a:spcAft>
                <a:spcPts val="0"/>
              </a:spcAft>
              <a:buClr>
                <a:schemeClr val="lt2"/>
              </a:buClr>
              <a:buSzPct val="100000"/>
              <a:buFont typeface="Arial Narrow"/>
              <a:buNone/>
            </a:pPr>
            <a:r>
              <a:rPr lang="en-US" sz="4800" b="1" i="0" u="none" strike="noStrike" cap="none">
                <a:solidFill>
                  <a:schemeClr val="lt2"/>
                </a:solidFill>
                <a:latin typeface="Arial Narrow"/>
                <a:ea typeface="Arial Narrow"/>
                <a:cs typeface="Arial Narrow"/>
                <a:sym typeface="Arial Narrow"/>
              </a:rPr>
              <a:t>Dialect variation</a:t>
            </a:r>
          </a:p>
        </p:txBody>
      </p:sp>
      <p:sp>
        <p:nvSpPr>
          <p:cNvPr id="311" name="Shape 311"/>
          <p:cNvSpPr txBox="1">
            <a:spLocks noGrp="1"/>
          </p:cNvSpPr>
          <p:nvPr>
            <p:ph type="subTitle" idx="1"/>
          </p:nvPr>
        </p:nvSpPr>
        <p:spPr>
          <a:xfrm>
            <a:off x="1406770" y="1600200"/>
            <a:ext cx="7243689" cy="4405532"/>
          </a:xfrm>
          <a:prstGeom prst="rect">
            <a:avLst/>
          </a:prstGeom>
          <a:noFill/>
          <a:ln>
            <a:noFill/>
          </a:ln>
        </p:spPr>
        <p:txBody>
          <a:bodyPr wrap="square" lIns="92075" tIns="46025" rIns="92075" bIns="46025" anchor="t" anchorCtr="0">
            <a:noAutofit/>
          </a:bodyPr>
          <a:lstStyle/>
          <a:p>
            <a:pPr marL="0" marR="0" lvl="0" indent="-68580" algn="l" rtl="0">
              <a:lnSpc>
                <a:spcPct val="100000"/>
              </a:lnSpc>
              <a:spcBef>
                <a:spcPts val="0"/>
              </a:spcBef>
              <a:spcAft>
                <a:spcPts val="0"/>
              </a:spcAft>
              <a:buClr>
                <a:schemeClr val="hlink"/>
              </a:buClr>
              <a:buSzPct val="60000"/>
              <a:buFont typeface="Noto Sans Symbols"/>
              <a:buNone/>
            </a:pPr>
            <a:r>
              <a:rPr lang="en-US" b="0" i="0" u="none" strike="noStrike" cap="none" dirty="0">
                <a:solidFill>
                  <a:schemeClr val="lt1"/>
                </a:solidFill>
                <a:latin typeface="Arial"/>
                <a:ea typeface="Arial"/>
                <a:cs typeface="Arial"/>
                <a:sym typeface="Arial"/>
              </a:rPr>
              <a:t>Scots language consists of different dialects</a:t>
            </a:r>
            <a:r>
              <a:rPr lang="en-US" dirty="0"/>
              <a:t>:</a:t>
            </a:r>
            <a:endParaRPr lang="en-US" b="0" i="0" u="none" strike="noStrike" cap="none" dirty="0">
              <a:solidFill>
                <a:schemeClr val="lt1"/>
              </a:solidFill>
              <a:latin typeface="Arial"/>
              <a:ea typeface="Arial"/>
              <a:cs typeface="Arial"/>
              <a:sym typeface="Arial"/>
            </a:endParaRPr>
          </a:p>
          <a:p>
            <a:pPr marL="0" marR="0" lvl="0" indent="-68580" algn="l" rtl="0">
              <a:lnSpc>
                <a:spcPct val="150000"/>
              </a:lnSpc>
              <a:spcBef>
                <a:spcPts val="360"/>
              </a:spcBef>
              <a:spcAft>
                <a:spcPts val="0"/>
              </a:spcAft>
              <a:buClr>
                <a:schemeClr val="hlink"/>
              </a:buClr>
              <a:buSzPct val="60000"/>
              <a:buFont typeface="Noto Sans Symbols"/>
              <a:buNone/>
            </a:pPr>
            <a:r>
              <a:rPr lang="en-US" b="0" i="0" u="none" strike="noStrike" cap="none" dirty="0">
                <a:solidFill>
                  <a:schemeClr val="lt1"/>
                </a:solidFill>
                <a:latin typeface="Arial"/>
                <a:ea typeface="Arial"/>
                <a:cs typeface="Arial"/>
                <a:sym typeface="Arial"/>
              </a:rPr>
              <a:t>Shetland and Orkney</a:t>
            </a:r>
          </a:p>
          <a:p>
            <a:pPr marL="0" marR="0" lvl="0" indent="-68580" algn="l" rtl="0">
              <a:lnSpc>
                <a:spcPct val="150000"/>
              </a:lnSpc>
              <a:spcBef>
                <a:spcPts val="360"/>
              </a:spcBef>
              <a:spcAft>
                <a:spcPts val="0"/>
              </a:spcAft>
              <a:buClr>
                <a:schemeClr val="hlink"/>
              </a:buClr>
              <a:buSzPct val="60000"/>
              <a:buFont typeface="Noto Sans Symbols"/>
              <a:buNone/>
            </a:pPr>
            <a:r>
              <a:rPr lang="en-US" b="0" i="0" u="none" strike="noStrike" cap="none" dirty="0">
                <a:solidFill>
                  <a:schemeClr val="lt1"/>
                </a:solidFill>
                <a:latin typeface="Arial"/>
                <a:ea typeface="Arial"/>
                <a:cs typeface="Arial"/>
                <a:sym typeface="Arial"/>
              </a:rPr>
              <a:t>Northern</a:t>
            </a:r>
          </a:p>
          <a:p>
            <a:pPr marL="0" marR="0" lvl="0" indent="-68580" algn="l" rtl="0">
              <a:lnSpc>
                <a:spcPct val="150000"/>
              </a:lnSpc>
              <a:spcBef>
                <a:spcPts val="360"/>
              </a:spcBef>
              <a:spcAft>
                <a:spcPts val="0"/>
              </a:spcAft>
              <a:buClr>
                <a:schemeClr val="hlink"/>
              </a:buClr>
              <a:buSzPct val="60000"/>
              <a:buFont typeface="Noto Sans Symbols"/>
              <a:buNone/>
            </a:pPr>
            <a:r>
              <a:rPr lang="en-US" b="0" i="0" u="none" strike="noStrike" cap="none" dirty="0">
                <a:solidFill>
                  <a:schemeClr val="lt1"/>
                </a:solidFill>
                <a:latin typeface="Arial"/>
                <a:ea typeface="Arial"/>
                <a:cs typeface="Arial"/>
                <a:sym typeface="Arial"/>
              </a:rPr>
              <a:t>North East</a:t>
            </a:r>
          </a:p>
          <a:p>
            <a:pPr marL="0" marR="0" lvl="0" indent="-68580" algn="l" rtl="0">
              <a:lnSpc>
                <a:spcPct val="150000"/>
              </a:lnSpc>
              <a:spcBef>
                <a:spcPts val="360"/>
              </a:spcBef>
              <a:spcAft>
                <a:spcPts val="0"/>
              </a:spcAft>
              <a:buClr>
                <a:schemeClr val="hlink"/>
              </a:buClr>
              <a:buSzPct val="60000"/>
              <a:buFont typeface="Noto Sans Symbols"/>
              <a:buNone/>
            </a:pPr>
            <a:r>
              <a:rPr lang="en-US" b="0" i="0" u="none" strike="noStrike" cap="none" dirty="0" err="1">
                <a:solidFill>
                  <a:schemeClr val="lt1"/>
                </a:solidFill>
                <a:latin typeface="Arial"/>
                <a:ea typeface="Arial"/>
                <a:cs typeface="Arial"/>
                <a:sym typeface="Arial"/>
              </a:rPr>
              <a:t>Tayside</a:t>
            </a:r>
            <a:endParaRPr lang="en-US" b="0" i="0" u="none" strike="noStrike" cap="none" dirty="0">
              <a:solidFill>
                <a:schemeClr val="lt1"/>
              </a:solidFill>
              <a:latin typeface="Arial"/>
              <a:ea typeface="Arial"/>
              <a:cs typeface="Arial"/>
              <a:sym typeface="Arial"/>
            </a:endParaRPr>
          </a:p>
          <a:p>
            <a:pPr marL="0" marR="0" lvl="0" indent="-68580" algn="l" rtl="0">
              <a:lnSpc>
                <a:spcPct val="150000"/>
              </a:lnSpc>
              <a:spcBef>
                <a:spcPts val="360"/>
              </a:spcBef>
              <a:spcAft>
                <a:spcPts val="0"/>
              </a:spcAft>
              <a:buClr>
                <a:schemeClr val="hlink"/>
              </a:buClr>
              <a:buSzPct val="60000"/>
              <a:buFont typeface="Noto Sans Symbols"/>
              <a:buNone/>
            </a:pPr>
            <a:r>
              <a:rPr lang="en-US" b="0" i="0" u="none" strike="noStrike" cap="none" dirty="0">
                <a:solidFill>
                  <a:schemeClr val="lt1"/>
                </a:solidFill>
                <a:latin typeface="Arial"/>
                <a:ea typeface="Arial"/>
                <a:cs typeface="Arial"/>
                <a:sym typeface="Arial"/>
              </a:rPr>
              <a:t>Central: East Central,  West Central,</a:t>
            </a:r>
          </a:p>
          <a:p>
            <a:pPr marL="0" marR="0" lvl="0" indent="-68580" algn="l" rtl="0">
              <a:lnSpc>
                <a:spcPct val="150000"/>
              </a:lnSpc>
              <a:spcBef>
                <a:spcPts val="360"/>
              </a:spcBef>
              <a:spcAft>
                <a:spcPts val="0"/>
              </a:spcAft>
              <a:buClr>
                <a:schemeClr val="hlink"/>
              </a:buClr>
              <a:buSzPct val="60000"/>
              <a:buFont typeface="Noto Sans Symbols"/>
              <a:buNone/>
            </a:pPr>
            <a:r>
              <a:rPr lang="en-US" b="0" i="0" u="none" strike="noStrike" cap="none" dirty="0">
                <a:solidFill>
                  <a:schemeClr val="lt1"/>
                </a:solidFill>
                <a:latin typeface="Arial"/>
                <a:ea typeface="Arial"/>
                <a:cs typeface="Arial"/>
                <a:sym typeface="Arial"/>
              </a:rPr>
              <a:t>Borders</a:t>
            </a:r>
          </a:p>
          <a:p>
            <a:pPr marL="0" marR="0" lvl="0" indent="-68580" algn="l" rtl="0">
              <a:lnSpc>
                <a:spcPct val="150000"/>
              </a:lnSpc>
              <a:spcBef>
                <a:spcPts val="360"/>
              </a:spcBef>
              <a:spcAft>
                <a:spcPts val="0"/>
              </a:spcAft>
              <a:buClr>
                <a:schemeClr val="hlink"/>
              </a:buClr>
              <a:buSzPct val="60000"/>
              <a:buFont typeface="Noto Sans Symbols"/>
              <a:buNone/>
            </a:pPr>
            <a:r>
              <a:rPr lang="en-US" b="0" i="0" u="none" strike="noStrike" cap="none" dirty="0">
                <a:solidFill>
                  <a:schemeClr val="lt1"/>
                </a:solidFill>
                <a:latin typeface="Arial"/>
                <a:ea typeface="Arial"/>
                <a:cs typeface="Arial"/>
                <a:sym typeface="Arial"/>
              </a:rPr>
              <a:t>South West</a:t>
            </a:r>
          </a:p>
          <a:p>
            <a:pPr marL="0" marR="0" lvl="0" indent="-68580" algn="l" rtl="0">
              <a:lnSpc>
                <a:spcPct val="150000"/>
              </a:lnSpc>
              <a:spcBef>
                <a:spcPts val="360"/>
              </a:spcBef>
              <a:spcAft>
                <a:spcPts val="0"/>
              </a:spcAft>
              <a:buClr>
                <a:schemeClr val="hlink"/>
              </a:buClr>
              <a:buSzPct val="60000"/>
              <a:buFont typeface="Noto Sans Symbols"/>
              <a:buNone/>
            </a:pPr>
            <a:r>
              <a:rPr lang="en-US" b="0" i="0" u="none" strike="noStrike" cap="none" dirty="0">
                <a:solidFill>
                  <a:schemeClr val="lt1"/>
                </a:solidFill>
                <a:latin typeface="Arial"/>
                <a:ea typeface="Arial"/>
                <a:cs typeface="Arial"/>
                <a:sym typeface="Arial"/>
              </a:rPr>
              <a:t>Ulster</a:t>
            </a:r>
          </a:p>
          <a:p>
            <a:pPr marL="0" marR="0" lvl="0" indent="-68580" algn="l" rtl="0">
              <a:spcBef>
                <a:spcPts val="360"/>
              </a:spcBef>
              <a:spcAft>
                <a:spcPts val="0"/>
              </a:spcAft>
              <a:buClr>
                <a:schemeClr val="hlink"/>
              </a:buClr>
              <a:buSzPct val="60000"/>
              <a:buFont typeface="Noto Sans Symbols"/>
              <a:buNone/>
            </a:pPr>
            <a:endParaRPr sz="1800" b="0" i="0" u="none" strike="noStrike" cap="none" dirty="0">
              <a:solidFill>
                <a:schemeClr val="lt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Shape 316"/>
          <p:cNvSpPr txBox="1">
            <a:spLocks noGrp="1"/>
          </p:cNvSpPr>
          <p:nvPr>
            <p:ph type="title"/>
          </p:nvPr>
        </p:nvSpPr>
        <p:spPr>
          <a:xfrm>
            <a:off x="2819400" y="214312"/>
            <a:ext cx="6096000" cy="714375"/>
          </a:xfrm>
          <a:prstGeom prst="rect">
            <a:avLst/>
          </a:prstGeom>
          <a:noFill/>
          <a:ln>
            <a:noFill/>
          </a:ln>
        </p:spPr>
        <p:txBody>
          <a:bodyPr wrap="square" lIns="92075" tIns="46025" rIns="92075" bIns="46025" anchor="ctr" anchorCtr="0">
            <a:noAutofit/>
          </a:bodyPr>
          <a:lstStyle/>
          <a:p>
            <a:pPr marL="0" marR="0" lvl="0" indent="-304800" algn="l" rtl="0">
              <a:lnSpc>
                <a:spcPct val="70000"/>
              </a:lnSpc>
              <a:spcBef>
                <a:spcPts val="0"/>
              </a:spcBef>
              <a:spcAft>
                <a:spcPts val="0"/>
              </a:spcAft>
              <a:buClr>
                <a:schemeClr val="lt2"/>
              </a:buClr>
              <a:buSzPct val="100000"/>
              <a:buFont typeface="Arial Narrow"/>
              <a:buNone/>
            </a:pPr>
            <a:r>
              <a:rPr lang="en-US" sz="4800" b="1" i="0" u="none" strike="noStrike" cap="none">
                <a:solidFill>
                  <a:schemeClr val="lt2"/>
                </a:solidFill>
                <a:latin typeface="Arial Narrow"/>
                <a:ea typeface="Arial Narrow"/>
                <a:cs typeface="Arial Narrow"/>
                <a:sym typeface="Arial Narrow"/>
              </a:rPr>
              <a:t>Shetlandic </a:t>
            </a:r>
          </a:p>
        </p:txBody>
      </p:sp>
      <p:sp>
        <p:nvSpPr>
          <p:cNvPr id="317" name="Shape 317"/>
          <p:cNvSpPr txBox="1">
            <a:spLocks noGrp="1"/>
          </p:cNvSpPr>
          <p:nvPr>
            <p:ph type="body" idx="1"/>
          </p:nvPr>
        </p:nvSpPr>
        <p:spPr>
          <a:xfrm>
            <a:off x="2819400" y="857250"/>
            <a:ext cx="6096000" cy="5238750"/>
          </a:xfrm>
          <a:prstGeom prst="rect">
            <a:avLst/>
          </a:prstGeom>
          <a:noFill/>
          <a:ln>
            <a:noFill/>
          </a:ln>
        </p:spPr>
        <p:txBody>
          <a:bodyPr wrap="square" lIns="92075" tIns="46025" rIns="92075" bIns="46025" anchor="t" anchorCtr="0">
            <a:noAutofit/>
          </a:bodyPr>
          <a:lstStyle/>
          <a:p>
            <a:pPr marL="0" marR="0" lvl="0" indent="0" algn="l" rtl="0">
              <a:lnSpc>
                <a:spcPct val="100000"/>
              </a:lnSpc>
              <a:spcBef>
                <a:spcPts val="0"/>
              </a:spcBef>
              <a:spcAft>
                <a:spcPts val="0"/>
              </a:spcAft>
              <a:buClr>
                <a:schemeClr val="hlink"/>
              </a:buClr>
              <a:buSzPct val="60000"/>
              <a:buNone/>
            </a:pPr>
            <a:r>
              <a:rPr lang="en-US" sz="2000" b="0" i="0" u="none" dirty="0">
                <a:solidFill>
                  <a:schemeClr val="lt1"/>
                </a:solidFill>
                <a:latin typeface="Arial"/>
                <a:ea typeface="Arial"/>
                <a:cs typeface="Arial"/>
                <a:sym typeface="Arial"/>
              </a:rPr>
              <a:t>Sometimes I </a:t>
            </a:r>
            <a:r>
              <a:rPr lang="en-US" sz="2000" b="0" i="0" u="none" dirty="0" err="1">
                <a:solidFill>
                  <a:schemeClr val="lt1"/>
                </a:solidFill>
                <a:latin typeface="Arial"/>
                <a:ea typeface="Arial"/>
                <a:cs typeface="Arial"/>
                <a:sym typeface="Arial"/>
              </a:rPr>
              <a:t>tink</a:t>
            </a:r>
            <a:r>
              <a:rPr lang="en-US" sz="2000" b="0" i="0" u="none" dirty="0">
                <a:solidFill>
                  <a:schemeClr val="lt1"/>
                </a:solidFill>
                <a:latin typeface="Arial"/>
                <a:ea typeface="Arial"/>
                <a:cs typeface="Arial"/>
                <a:sym typeface="Arial"/>
              </a:rPr>
              <a:t> </a:t>
            </a:r>
            <a:r>
              <a:rPr lang="en-US" sz="2000" b="0" i="0" u="none" dirty="0" err="1">
                <a:solidFill>
                  <a:schemeClr val="lt1"/>
                </a:solidFill>
                <a:latin typeface="Arial"/>
                <a:ea typeface="Arial"/>
                <a:cs typeface="Arial"/>
                <a:sym typeface="Arial"/>
              </a:rPr>
              <a:t>whin</a:t>
            </a:r>
            <a:r>
              <a:rPr lang="en-US" sz="2000" b="0" i="0" u="none" dirty="0">
                <a:solidFill>
                  <a:schemeClr val="lt1"/>
                </a:solidFill>
                <a:latin typeface="Arial"/>
                <a:ea typeface="Arial"/>
                <a:cs typeface="Arial"/>
                <a:sym typeface="Arial"/>
              </a:rPr>
              <a:t> da </a:t>
            </a:r>
            <a:r>
              <a:rPr lang="en-US" sz="2000" b="0" i="0" u="none" dirty="0" err="1">
                <a:solidFill>
                  <a:schemeClr val="lt1"/>
                </a:solidFill>
                <a:latin typeface="Arial"/>
                <a:ea typeface="Arial"/>
                <a:cs typeface="Arial"/>
                <a:sym typeface="Arial"/>
              </a:rPr>
              <a:t>Loard</a:t>
            </a:r>
            <a:r>
              <a:rPr lang="en-US" sz="2000" b="0" i="0" u="none" dirty="0">
                <a:solidFill>
                  <a:schemeClr val="lt1"/>
                </a:solidFill>
                <a:latin typeface="Arial"/>
                <a:ea typeface="Arial"/>
                <a:cs typeface="Arial"/>
                <a:sym typeface="Arial"/>
              </a:rPr>
              <a:t> med da </a:t>
            </a:r>
            <a:r>
              <a:rPr lang="en-US" sz="2000" b="0" i="0" u="none" dirty="0" err="1">
                <a:solidFill>
                  <a:schemeClr val="lt1"/>
                </a:solidFill>
                <a:latin typeface="Arial"/>
                <a:ea typeface="Arial"/>
                <a:cs typeface="Arial"/>
                <a:sym typeface="Arial"/>
              </a:rPr>
              <a:t>aert</a:t>
            </a:r>
            <a:r>
              <a:rPr lang="en-US" sz="2000" b="0" i="0" u="none" dirty="0">
                <a:solidFill>
                  <a:schemeClr val="lt1"/>
                </a:solidFill>
                <a:latin typeface="Arial"/>
                <a:ea typeface="Arial"/>
                <a:cs typeface="Arial"/>
                <a:sym typeface="Arial"/>
              </a:rPr>
              <a:t>,</a:t>
            </a:r>
            <a:br>
              <a:rPr lang="en-US" sz="2000" b="0" i="0" u="none" dirty="0">
                <a:solidFill>
                  <a:schemeClr val="lt1"/>
                </a:solidFill>
                <a:latin typeface="Arial"/>
                <a:ea typeface="Arial"/>
                <a:cs typeface="Arial"/>
                <a:sym typeface="Arial"/>
              </a:rPr>
            </a:br>
            <a:r>
              <a:rPr lang="en-US" sz="2000" b="0" i="0" u="none" dirty="0">
                <a:solidFill>
                  <a:schemeClr val="lt1"/>
                </a:solidFill>
                <a:latin typeface="Arial"/>
                <a:ea typeface="Arial"/>
                <a:cs typeface="Arial"/>
                <a:sym typeface="Arial"/>
              </a:rPr>
              <a:t>an He got it aa </a:t>
            </a:r>
            <a:r>
              <a:rPr lang="en-US" sz="2000" b="0" i="0" u="none" dirty="0" err="1">
                <a:solidFill>
                  <a:schemeClr val="lt1"/>
                </a:solidFill>
                <a:latin typeface="Arial"/>
                <a:ea typeface="Arial"/>
                <a:cs typeface="Arial"/>
                <a:sym typeface="Arial"/>
              </a:rPr>
              <a:t>pitten</a:t>
            </a:r>
            <a:r>
              <a:rPr lang="en-US" sz="2000" b="0" i="0" u="none" dirty="0">
                <a:solidFill>
                  <a:schemeClr val="lt1"/>
                </a:solidFill>
                <a:latin typeface="Arial"/>
                <a:ea typeface="Arial"/>
                <a:cs typeface="Arial"/>
                <a:sym typeface="Arial"/>
              </a:rPr>
              <a:t> </a:t>
            </a:r>
            <a:r>
              <a:rPr lang="en-US" sz="2000" b="0" i="0" u="none" dirty="0" err="1">
                <a:solidFill>
                  <a:schemeClr val="lt1"/>
                </a:solidFill>
                <a:latin typeface="Arial"/>
                <a:ea typeface="Arial"/>
                <a:cs typeface="Arial"/>
                <a:sym typeface="Arial"/>
              </a:rPr>
              <a:t>tagidder</a:t>
            </a:r>
            <a:r>
              <a:rPr lang="en-US" sz="2000" b="0" i="0" u="none" dirty="0">
                <a:solidFill>
                  <a:schemeClr val="lt1"/>
                </a:solidFill>
                <a:latin typeface="Arial"/>
                <a:ea typeface="Arial"/>
                <a:cs typeface="Arial"/>
                <a:sym typeface="Arial"/>
              </a:rPr>
              <a:t>,</a:t>
            </a:r>
            <a:br>
              <a:rPr lang="en-US" sz="2000" b="0" i="0" u="none" dirty="0">
                <a:solidFill>
                  <a:schemeClr val="lt1"/>
                </a:solidFill>
                <a:latin typeface="Arial"/>
                <a:ea typeface="Arial"/>
                <a:cs typeface="Arial"/>
                <a:sym typeface="Arial"/>
              </a:rPr>
            </a:br>
            <a:r>
              <a:rPr lang="en-US" sz="2000" b="0" i="0" u="none" dirty="0">
                <a:solidFill>
                  <a:schemeClr val="lt1"/>
                </a:solidFill>
                <a:latin typeface="Arial"/>
                <a:ea typeface="Arial"/>
                <a:cs typeface="Arial"/>
                <a:sym typeface="Arial"/>
              </a:rPr>
              <a:t>fan He still </a:t>
            </a:r>
            <a:r>
              <a:rPr lang="en-US" sz="2000" b="0" i="0" u="none" dirty="0" err="1">
                <a:solidFill>
                  <a:schemeClr val="lt1"/>
                </a:solidFill>
                <a:latin typeface="Arial"/>
                <a:ea typeface="Arial"/>
                <a:cs typeface="Arial"/>
                <a:sym typeface="Arial"/>
              </a:rPr>
              <a:t>hed</a:t>
            </a:r>
            <a:r>
              <a:rPr lang="en-US" sz="2000" b="0" i="0" u="none" dirty="0">
                <a:solidFill>
                  <a:schemeClr val="lt1"/>
                </a:solidFill>
                <a:latin typeface="Arial"/>
                <a:ea typeface="Arial"/>
                <a:cs typeface="Arial"/>
                <a:sym typeface="Arial"/>
              </a:rPr>
              <a:t> a </a:t>
            </a:r>
            <a:r>
              <a:rPr lang="en-US" sz="2000" b="0" i="0" u="none" dirty="0" err="1">
                <a:solidFill>
                  <a:schemeClr val="lt1"/>
                </a:solidFill>
                <a:latin typeface="Arial"/>
                <a:ea typeface="Arial"/>
                <a:cs typeface="Arial"/>
                <a:sym typeface="Arial"/>
              </a:rPr>
              <a:t>nev</a:t>
            </a:r>
            <a:r>
              <a:rPr lang="en-US" sz="2000" b="0" i="0" u="none" dirty="0">
                <a:solidFill>
                  <a:schemeClr val="lt1"/>
                </a:solidFill>
                <a:latin typeface="Arial"/>
                <a:ea typeface="Arial"/>
                <a:cs typeface="Arial"/>
                <a:sym typeface="Arial"/>
              </a:rPr>
              <a:t>-foo a </a:t>
            </a:r>
            <a:r>
              <a:rPr lang="en-US" sz="2000" b="0" i="0" u="none" dirty="0" err="1">
                <a:solidFill>
                  <a:schemeClr val="lt1"/>
                </a:solidFill>
                <a:latin typeface="Arial"/>
                <a:ea typeface="Arial"/>
                <a:cs typeface="Arial"/>
                <a:sym typeface="Arial"/>
              </a:rPr>
              <a:t>clippins</a:t>
            </a:r>
            <a:r>
              <a:rPr lang="en-US" sz="2000" b="0" i="0" u="none" dirty="0">
                <a:solidFill>
                  <a:schemeClr val="lt1"/>
                </a:solidFill>
                <a:latin typeface="Arial"/>
                <a:ea typeface="Arial"/>
                <a:cs typeface="Arial"/>
                <a:sym typeface="Arial"/>
              </a:rPr>
              <a:t> left </a:t>
            </a:r>
            <a:r>
              <a:rPr lang="en-US" sz="2000" b="0" i="0" u="none" dirty="0" err="1">
                <a:solidFill>
                  <a:schemeClr val="lt1"/>
                </a:solidFill>
                <a:latin typeface="Arial"/>
                <a:ea typeface="Arial"/>
                <a:cs typeface="Arial"/>
                <a:sym typeface="Arial"/>
              </a:rPr>
              <a:t>ower</a:t>
            </a:r>
            <a:r>
              <a:rPr lang="en-US" sz="2000" b="0" i="0" u="none" dirty="0">
                <a:solidFill>
                  <a:schemeClr val="lt1"/>
                </a:solidFill>
                <a:latin typeface="Arial"/>
                <a:ea typeface="Arial"/>
                <a:cs typeface="Arial"/>
                <a:sym typeface="Arial"/>
              </a:rPr>
              <a:t>,</a:t>
            </a:r>
            <a:br>
              <a:rPr lang="en-US" sz="2000" b="0" i="0" u="none" dirty="0">
                <a:solidFill>
                  <a:schemeClr val="lt1"/>
                </a:solidFill>
                <a:latin typeface="Arial"/>
                <a:ea typeface="Arial"/>
                <a:cs typeface="Arial"/>
                <a:sym typeface="Arial"/>
              </a:rPr>
            </a:br>
            <a:r>
              <a:rPr lang="en-US" sz="2000" b="0" i="0" u="none" dirty="0">
                <a:solidFill>
                  <a:schemeClr val="lt1"/>
                </a:solidFill>
                <a:latin typeface="Arial"/>
                <a:ea typeface="Arial"/>
                <a:cs typeface="Arial"/>
                <a:sym typeface="Arial"/>
              </a:rPr>
              <a:t>trimmed </a:t>
            </a:r>
            <a:r>
              <a:rPr lang="en-US" sz="2000" b="0" i="0" u="none" dirty="0" err="1">
                <a:solidFill>
                  <a:schemeClr val="lt1"/>
                </a:solidFill>
                <a:latin typeface="Arial"/>
                <a:ea typeface="Arial"/>
                <a:cs typeface="Arial"/>
                <a:sym typeface="Arial"/>
              </a:rPr>
              <a:t>aff</a:t>
            </a:r>
            <a:r>
              <a:rPr lang="en-US" sz="2000" b="0" i="0" u="none" dirty="0">
                <a:solidFill>
                  <a:schemeClr val="lt1"/>
                </a:solidFill>
                <a:latin typeface="Arial"/>
                <a:ea typeface="Arial"/>
                <a:cs typeface="Arial"/>
                <a:sym typeface="Arial"/>
              </a:rPr>
              <a:t> o dis place or da tidder,</a:t>
            </a:r>
            <a:br>
              <a:rPr lang="en-US" sz="2000" b="0" i="0" u="none" dirty="0">
                <a:solidFill>
                  <a:schemeClr val="lt1"/>
                </a:solidFill>
                <a:latin typeface="Arial"/>
                <a:ea typeface="Arial"/>
                <a:cs typeface="Arial"/>
                <a:sym typeface="Arial"/>
              </a:rPr>
            </a:br>
            <a:r>
              <a:rPr lang="en-US" sz="2000" b="0" i="0" u="none" dirty="0">
                <a:solidFill>
                  <a:schemeClr val="lt1"/>
                </a:solidFill>
                <a:latin typeface="Arial"/>
                <a:ea typeface="Arial"/>
                <a:cs typeface="Arial"/>
                <a:sym typeface="Arial"/>
              </a:rPr>
              <a:t>An He </a:t>
            </a:r>
            <a:r>
              <a:rPr lang="en-US" sz="2000" b="0" i="0" u="none" dirty="0" err="1">
                <a:solidFill>
                  <a:schemeClr val="lt1"/>
                </a:solidFill>
                <a:latin typeface="Arial"/>
                <a:ea typeface="Arial"/>
                <a:cs typeface="Arial"/>
                <a:sym typeface="Arial"/>
              </a:rPr>
              <a:t>hedna</a:t>
            </a:r>
            <a:r>
              <a:rPr lang="en-US" sz="2000" b="0" i="0" u="none" dirty="0">
                <a:solidFill>
                  <a:schemeClr val="lt1"/>
                </a:solidFill>
                <a:latin typeface="Arial"/>
                <a:ea typeface="Arial"/>
                <a:cs typeface="Arial"/>
                <a:sym typeface="Arial"/>
              </a:rPr>
              <a:t> da </a:t>
            </a:r>
            <a:r>
              <a:rPr lang="en-US" sz="2000" b="0" i="0" u="none" dirty="0" err="1">
                <a:solidFill>
                  <a:schemeClr val="lt1"/>
                </a:solidFill>
                <a:latin typeface="Arial"/>
                <a:ea typeface="Arial"/>
                <a:cs typeface="Arial"/>
                <a:sym typeface="Arial"/>
              </a:rPr>
              <a:t>hert</a:t>
            </a:r>
            <a:r>
              <a:rPr lang="en-US" sz="2000" b="0" i="0" u="none" dirty="0">
                <a:solidFill>
                  <a:schemeClr val="lt1"/>
                </a:solidFill>
                <a:latin typeface="Arial"/>
                <a:ea typeface="Arial"/>
                <a:cs typeface="Arial"/>
                <a:sym typeface="Arial"/>
              </a:rPr>
              <a:t> ta </a:t>
            </a:r>
            <a:r>
              <a:rPr lang="en-US" sz="2000" b="0" i="0" u="none" dirty="0" err="1">
                <a:solidFill>
                  <a:schemeClr val="lt1"/>
                </a:solidFill>
                <a:latin typeface="Arial"/>
                <a:ea typeface="Arial"/>
                <a:cs typeface="Arial"/>
                <a:sym typeface="Arial"/>
              </a:rPr>
              <a:t>baal</a:t>
            </a:r>
            <a:r>
              <a:rPr lang="en-US" sz="2000" b="0" i="0" u="none" dirty="0">
                <a:solidFill>
                  <a:schemeClr val="lt1"/>
                </a:solidFill>
                <a:latin typeface="Arial"/>
                <a:ea typeface="Arial"/>
                <a:cs typeface="Arial"/>
                <a:sym typeface="Arial"/>
              </a:rPr>
              <a:t> </a:t>
            </a:r>
            <a:r>
              <a:rPr lang="en-US" sz="2000" b="0" i="0" u="none" dirty="0" err="1">
                <a:solidFill>
                  <a:schemeClr val="lt1"/>
                </a:solidFill>
                <a:latin typeface="Arial"/>
                <a:ea typeface="Arial"/>
                <a:cs typeface="Arial"/>
                <a:sym typeface="Arial"/>
              </a:rPr>
              <a:t>dem</a:t>
            </a:r>
            <a:r>
              <a:rPr lang="en-US" sz="2000" b="0" i="0" u="none" dirty="0">
                <a:solidFill>
                  <a:schemeClr val="lt1"/>
                </a:solidFill>
                <a:latin typeface="Arial"/>
                <a:ea typeface="Arial"/>
                <a:cs typeface="Arial"/>
                <a:sym typeface="Arial"/>
              </a:rPr>
              <a:t> </a:t>
            </a:r>
            <a:r>
              <a:rPr lang="en-US" sz="2000" b="0" i="0" u="none" dirty="0" err="1">
                <a:solidFill>
                  <a:schemeClr val="lt1"/>
                </a:solidFill>
                <a:latin typeface="Arial"/>
                <a:ea typeface="Arial"/>
                <a:cs typeface="Arial"/>
                <a:sym typeface="Arial"/>
              </a:rPr>
              <a:t>awa</a:t>
            </a:r>
            <a:r>
              <a:rPr lang="en-US" sz="2000" b="0" i="0" u="none" dirty="0">
                <a:solidFill>
                  <a:schemeClr val="lt1"/>
                </a:solidFill>
                <a:latin typeface="Arial"/>
                <a:ea typeface="Arial"/>
                <a:cs typeface="Arial"/>
                <a:sym typeface="Arial"/>
              </a:rPr>
              <a:t>,</a:t>
            </a:r>
            <a:br>
              <a:rPr lang="en-US" sz="2000" b="0" i="0" u="none" dirty="0">
                <a:solidFill>
                  <a:schemeClr val="lt1"/>
                </a:solidFill>
                <a:latin typeface="Arial"/>
                <a:ea typeface="Arial"/>
                <a:cs typeface="Arial"/>
                <a:sym typeface="Arial"/>
              </a:rPr>
            </a:br>
            <a:r>
              <a:rPr lang="en-US" sz="2000" b="0" i="0" u="none" dirty="0">
                <a:solidFill>
                  <a:schemeClr val="lt1"/>
                </a:solidFill>
                <a:latin typeface="Arial"/>
                <a:ea typeface="Arial"/>
                <a:cs typeface="Arial"/>
                <a:sym typeface="Arial"/>
              </a:rPr>
              <a:t>For </a:t>
            </a:r>
            <a:r>
              <a:rPr lang="en-US" sz="2000" b="0" i="0" u="none" dirty="0" err="1">
                <a:solidFill>
                  <a:schemeClr val="lt1"/>
                </a:solidFill>
                <a:latin typeface="Arial"/>
                <a:ea typeface="Arial"/>
                <a:cs typeface="Arial"/>
                <a:sym typeface="Arial"/>
              </a:rPr>
              <a:t>dey</a:t>
            </a:r>
            <a:r>
              <a:rPr lang="en-US" sz="2000" b="0" i="0" u="none" dirty="0">
                <a:solidFill>
                  <a:schemeClr val="lt1"/>
                </a:solidFill>
                <a:latin typeface="Arial"/>
                <a:ea typeface="Arial"/>
                <a:cs typeface="Arial"/>
                <a:sym typeface="Arial"/>
              </a:rPr>
              <a:t> </a:t>
            </a:r>
            <a:r>
              <a:rPr lang="en-US" sz="2000" b="0" i="0" u="none" dirty="0" err="1">
                <a:solidFill>
                  <a:schemeClr val="lt1"/>
                </a:solidFill>
                <a:latin typeface="Arial"/>
                <a:ea typeface="Arial"/>
                <a:cs typeface="Arial"/>
                <a:sym typeface="Arial"/>
              </a:rPr>
              <a:t>lookit</a:t>
            </a:r>
            <a:r>
              <a:rPr lang="en-US" sz="2000" b="0" i="0" u="none" dirty="0">
                <a:solidFill>
                  <a:schemeClr val="lt1"/>
                </a:solidFill>
                <a:latin typeface="Arial"/>
                <a:ea typeface="Arial"/>
                <a:cs typeface="Arial"/>
                <a:sym typeface="Arial"/>
              </a:rPr>
              <a:t> </a:t>
            </a:r>
            <a:r>
              <a:rPr lang="en-US" sz="2000" b="0" i="0" u="none" dirty="0" err="1">
                <a:solidFill>
                  <a:schemeClr val="lt1"/>
                </a:solidFill>
                <a:latin typeface="Arial"/>
                <a:ea typeface="Arial"/>
                <a:cs typeface="Arial"/>
                <a:sym typeface="Arial"/>
              </a:rPr>
              <a:t>dat</a:t>
            </a:r>
            <a:r>
              <a:rPr lang="en-US" sz="2000" b="0" i="0" u="none" dirty="0">
                <a:solidFill>
                  <a:schemeClr val="lt1"/>
                </a:solidFill>
                <a:latin typeface="Arial"/>
                <a:ea typeface="Arial"/>
                <a:cs typeface="Arial"/>
                <a:sym typeface="Arial"/>
              </a:rPr>
              <a:t> </a:t>
            </a:r>
            <a:r>
              <a:rPr lang="en-US" sz="2000" b="0" i="0" u="none" dirty="0" err="1">
                <a:solidFill>
                  <a:schemeClr val="lt1"/>
                </a:solidFill>
                <a:latin typeface="Arial"/>
                <a:ea typeface="Arial"/>
                <a:cs typeface="Arial"/>
                <a:sym typeface="Arial"/>
              </a:rPr>
              <a:t>boannie</a:t>
            </a:r>
            <a:r>
              <a:rPr lang="en-US" sz="2000" b="0" i="0" u="none" dirty="0">
                <a:solidFill>
                  <a:schemeClr val="lt1"/>
                </a:solidFill>
                <a:latin typeface="Arial"/>
                <a:ea typeface="Arial"/>
                <a:cs typeface="Arial"/>
                <a:sym typeface="Arial"/>
              </a:rPr>
              <a:t> an rare,</a:t>
            </a:r>
            <a:br>
              <a:rPr lang="en-US" sz="2000" b="0" i="0" u="none" dirty="0">
                <a:solidFill>
                  <a:schemeClr val="lt1"/>
                </a:solidFill>
                <a:latin typeface="Arial"/>
                <a:ea typeface="Arial"/>
                <a:cs typeface="Arial"/>
                <a:sym typeface="Arial"/>
              </a:rPr>
            </a:br>
            <a:r>
              <a:rPr lang="en-US" sz="2000" b="0" i="0" u="none" dirty="0" err="1">
                <a:solidFill>
                  <a:schemeClr val="lt1"/>
                </a:solidFill>
                <a:latin typeface="Arial"/>
                <a:ea typeface="Arial"/>
                <a:cs typeface="Arial"/>
                <a:sym typeface="Arial"/>
              </a:rPr>
              <a:t>Sae</a:t>
            </a:r>
            <a:r>
              <a:rPr lang="en-US" sz="2000" b="0" i="0" u="none" dirty="0">
                <a:solidFill>
                  <a:schemeClr val="lt1"/>
                </a:solidFill>
                <a:latin typeface="Arial"/>
                <a:ea typeface="Arial"/>
                <a:cs typeface="Arial"/>
                <a:sym typeface="Arial"/>
              </a:rPr>
              <a:t> He fashioned da Isles </a:t>
            </a:r>
            <a:r>
              <a:rPr lang="en-US" sz="2000" b="0" i="0" u="none" dirty="0" err="1">
                <a:solidFill>
                  <a:schemeClr val="lt1"/>
                </a:solidFill>
                <a:latin typeface="Arial"/>
                <a:ea typeface="Arial"/>
                <a:cs typeface="Arial"/>
                <a:sym typeface="Arial"/>
              </a:rPr>
              <a:t>fae</a:t>
            </a:r>
            <a:r>
              <a:rPr lang="en-US" sz="2000" b="0" i="0" u="none" dirty="0">
                <a:solidFill>
                  <a:schemeClr val="lt1"/>
                </a:solidFill>
                <a:latin typeface="Arial"/>
                <a:ea typeface="Arial"/>
                <a:cs typeface="Arial"/>
                <a:sym typeface="Arial"/>
              </a:rPr>
              <a:t> da ends o da </a:t>
            </a:r>
            <a:r>
              <a:rPr lang="en-US" sz="2000" b="0" i="0" u="none" dirty="0" err="1">
                <a:solidFill>
                  <a:schemeClr val="lt1"/>
                </a:solidFill>
                <a:latin typeface="Arial"/>
                <a:ea typeface="Arial"/>
                <a:cs typeface="Arial"/>
                <a:sym typeface="Arial"/>
              </a:rPr>
              <a:t>aert</a:t>
            </a:r>
            <a:r>
              <a:rPr lang="en-US" sz="2000" b="0" i="0" u="none" dirty="0">
                <a:solidFill>
                  <a:schemeClr val="lt1"/>
                </a:solidFill>
                <a:latin typeface="Arial"/>
                <a:ea typeface="Arial"/>
                <a:cs typeface="Arial"/>
                <a:sym typeface="Arial"/>
              </a:rPr>
              <a:t>,</a:t>
            </a:r>
            <a:br>
              <a:rPr lang="en-US" sz="2000" b="0" i="0" u="none" dirty="0">
                <a:solidFill>
                  <a:schemeClr val="lt1"/>
                </a:solidFill>
                <a:latin typeface="Arial"/>
                <a:ea typeface="Arial"/>
                <a:cs typeface="Arial"/>
                <a:sym typeface="Arial"/>
              </a:rPr>
            </a:br>
            <a:r>
              <a:rPr lang="en-US" sz="2000" b="0" i="0" u="none" dirty="0">
                <a:solidFill>
                  <a:schemeClr val="lt1"/>
                </a:solidFill>
                <a:latin typeface="Arial"/>
                <a:ea typeface="Arial"/>
                <a:cs typeface="Arial"/>
                <a:sym typeface="Arial"/>
              </a:rPr>
              <a:t>An med aa-body fin at </a:t>
            </a:r>
            <a:r>
              <a:rPr lang="en-US" sz="2000" b="0" i="0" u="none" dirty="0" err="1">
                <a:solidFill>
                  <a:schemeClr val="lt1"/>
                </a:solidFill>
                <a:latin typeface="Arial"/>
                <a:ea typeface="Arial"/>
                <a:cs typeface="Arial"/>
                <a:sym typeface="Arial"/>
              </a:rPr>
              <a:t>hame</a:t>
            </a:r>
            <a:r>
              <a:rPr lang="en-US" sz="2000" b="0" i="0" u="none" dirty="0">
                <a:solidFill>
                  <a:schemeClr val="lt1"/>
                </a:solidFill>
                <a:latin typeface="Arial"/>
                <a:ea typeface="Arial"/>
                <a:cs typeface="Arial"/>
                <a:sym typeface="Arial"/>
              </a:rPr>
              <a:t> </a:t>
            </a:r>
            <a:r>
              <a:rPr lang="en-US" sz="2000" b="0" i="0" u="none" dirty="0" err="1">
                <a:solidFill>
                  <a:schemeClr val="lt1"/>
                </a:solidFill>
                <a:latin typeface="Arial"/>
                <a:ea typeface="Arial"/>
                <a:cs typeface="Arial"/>
                <a:sym typeface="Arial"/>
              </a:rPr>
              <a:t>dere</a:t>
            </a:r>
            <a:r>
              <a:rPr lang="en-US" sz="2000" b="0" i="0" u="none" dirty="0">
                <a:solidFill>
                  <a:schemeClr val="lt1"/>
                </a:solidFill>
                <a:latin typeface="Arial"/>
                <a:ea typeface="Arial"/>
                <a:cs typeface="Arial"/>
                <a:sym typeface="Arial"/>
              </a:rPr>
              <a:t>.</a:t>
            </a:r>
            <a:br>
              <a:rPr lang="en-US" sz="2000" b="0" i="0" u="none" dirty="0">
                <a:solidFill>
                  <a:schemeClr val="lt1"/>
                </a:solidFill>
                <a:latin typeface="Arial"/>
                <a:ea typeface="Arial"/>
                <a:cs typeface="Arial"/>
                <a:sym typeface="Arial"/>
              </a:rPr>
            </a:br>
            <a:br>
              <a:rPr lang="en-US" sz="2000" b="0" i="0" u="none" dirty="0">
                <a:solidFill>
                  <a:schemeClr val="lt1"/>
                </a:solidFill>
                <a:latin typeface="Arial"/>
                <a:ea typeface="Arial"/>
                <a:cs typeface="Arial"/>
                <a:sym typeface="Arial"/>
              </a:rPr>
            </a:br>
            <a:r>
              <a:rPr lang="en-US" sz="2000" b="0" i="0" u="none" dirty="0" err="1">
                <a:solidFill>
                  <a:schemeClr val="lt1"/>
                </a:solidFill>
                <a:latin typeface="Arial"/>
                <a:ea typeface="Arial"/>
                <a:cs typeface="Arial"/>
                <a:sym typeface="Arial"/>
              </a:rPr>
              <a:t>Dey</a:t>
            </a:r>
            <a:r>
              <a:rPr lang="en-US" sz="2000" b="0" i="0" u="none" dirty="0">
                <a:solidFill>
                  <a:schemeClr val="lt1"/>
                </a:solidFill>
                <a:latin typeface="Arial"/>
                <a:ea typeface="Arial"/>
                <a:cs typeface="Arial"/>
                <a:sym typeface="Arial"/>
              </a:rPr>
              <a:t> </a:t>
            </a:r>
            <a:r>
              <a:rPr lang="en-US" sz="2000" b="0" i="0" u="none" dirty="0" err="1">
                <a:solidFill>
                  <a:schemeClr val="lt1"/>
                </a:solidFill>
                <a:latin typeface="Arial"/>
                <a:ea typeface="Arial"/>
                <a:cs typeface="Arial"/>
                <a:sym typeface="Arial"/>
              </a:rPr>
              <a:t>lichted</a:t>
            </a:r>
            <a:r>
              <a:rPr lang="en-US" sz="2000" b="0" i="0" u="none" dirty="0">
                <a:solidFill>
                  <a:schemeClr val="lt1"/>
                </a:solidFill>
                <a:latin typeface="Arial"/>
                <a:ea typeface="Arial"/>
                <a:cs typeface="Arial"/>
                <a:sym typeface="Arial"/>
              </a:rPr>
              <a:t> </a:t>
            </a:r>
            <a:r>
              <a:rPr lang="en-US" sz="2000" b="0" i="0" u="none" dirty="0" err="1">
                <a:solidFill>
                  <a:schemeClr val="lt1"/>
                </a:solidFill>
                <a:latin typeface="Arial"/>
                <a:ea typeface="Arial"/>
                <a:cs typeface="Arial"/>
                <a:sym typeface="Arial"/>
              </a:rPr>
              <a:t>fae</a:t>
            </a:r>
            <a:r>
              <a:rPr lang="en-US" sz="2000" b="0" i="0" u="none" dirty="0">
                <a:solidFill>
                  <a:schemeClr val="lt1"/>
                </a:solidFill>
                <a:latin typeface="Arial"/>
                <a:ea typeface="Arial"/>
                <a:cs typeface="Arial"/>
                <a:sym typeface="Arial"/>
              </a:rPr>
              <a:t> aa wye, some </a:t>
            </a:r>
            <a:r>
              <a:rPr lang="en-US" sz="2000" b="0" i="0" u="none" dirty="0" err="1">
                <a:solidFill>
                  <a:schemeClr val="lt1"/>
                </a:solidFill>
                <a:latin typeface="Arial"/>
                <a:ea typeface="Arial"/>
                <a:cs typeface="Arial"/>
                <a:sym typeface="Arial"/>
              </a:rPr>
              <a:t>jost</a:t>
            </a:r>
            <a:r>
              <a:rPr lang="en-US" sz="2000" b="0" i="0" u="none" dirty="0">
                <a:solidFill>
                  <a:schemeClr val="lt1"/>
                </a:solidFill>
                <a:latin typeface="Arial"/>
                <a:ea typeface="Arial"/>
                <a:cs typeface="Arial"/>
                <a:sym typeface="Arial"/>
              </a:rPr>
              <a:t> for a start,</a:t>
            </a:r>
            <a:br>
              <a:rPr lang="en-US" sz="2000" b="0" i="0" u="none" dirty="0">
                <a:solidFill>
                  <a:schemeClr val="lt1"/>
                </a:solidFill>
                <a:latin typeface="Arial"/>
                <a:ea typeface="Arial"/>
                <a:cs typeface="Arial"/>
                <a:sym typeface="Arial"/>
              </a:rPr>
            </a:br>
            <a:r>
              <a:rPr lang="en-US" sz="2000" b="0" i="0" u="none" dirty="0">
                <a:solidFill>
                  <a:schemeClr val="lt1"/>
                </a:solidFill>
                <a:latin typeface="Arial"/>
                <a:ea typeface="Arial"/>
                <a:cs typeface="Arial"/>
                <a:sym typeface="Arial"/>
              </a:rPr>
              <a:t>While some bed ta dell </a:t>
            </a:r>
            <a:r>
              <a:rPr lang="en-US" sz="2000" b="0" i="0" u="none" dirty="0" err="1">
                <a:solidFill>
                  <a:schemeClr val="lt1"/>
                </a:solidFill>
                <a:latin typeface="Arial"/>
                <a:ea typeface="Arial"/>
                <a:cs typeface="Arial"/>
                <a:sym typeface="Arial"/>
              </a:rPr>
              <a:t>riggs</a:t>
            </a:r>
            <a:r>
              <a:rPr lang="en-US" sz="2000" b="0" i="0" u="none" dirty="0">
                <a:solidFill>
                  <a:schemeClr val="lt1"/>
                </a:solidFill>
                <a:latin typeface="Arial"/>
                <a:ea typeface="Arial"/>
                <a:cs typeface="Arial"/>
                <a:sym typeface="Arial"/>
              </a:rPr>
              <a:t> an </a:t>
            </a:r>
            <a:r>
              <a:rPr lang="en-US" sz="2000" b="0" i="0" u="none" dirty="0" err="1">
                <a:solidFill>
                  <a:schemeClr val="lt1"/>
                </a:solidFill>
                <a:latin typeface="Arial"/>
                <a:ea typeface="Arial"/>
                <a:cs typeface="Arial"/>
                <a:sym typeface="Arial"/>
              </a:rPr>
              <a:t>saa</a:t>
            </a:r>
            <a:r>
              <a:rPr lang="en-US" sz="2000" b="0" i="0" u="none" dirty="0">
                <a:solidFill>
                  <a:schemeClr val="lt1"/>
                </a:solidFill>
                <a:latin typeface="Arial"/>
                <a:ea typeface="Arial"/>
                <a:cs typeface="Arial"/>
                <a:sym typeface="Arial"/>
              </a:rPr>
              <a:t> </a:t>
            </a:r>
            <a:r>
              <a:rPr lang="en-US" sz="2000" b="0" i="0" u="none" dirty="0" err="1">
                <a:solidFill>
                  <a:schemeClr val="lt1"/>
                </a:solidFill>
                <a:latin typeface="Arial"/>
                <a:ea typeface="Arial"/>
                <a:cs typeface="Arial"/>
                <a:sym typeface="Arial"/>
              </a:rPr>
              <a:t>coarn</a:t>
            </a:r>
            <a:r>
              <a:rPr lang="en-US" sz="2000" b="0" i="0" u="none" dirty="0">
                <a:solidFill>
                  <a:schemeClr val="lt1"/>
                </a:solidFill>
                <a:latin typeface="Arial"/>
                <a:ea typeface="Arial"/>
                <a:cs typeface="Arial"/>
                <a:sym typeface="Arial"/>
              </a:rPr>
              <a:t>,</a:t>
            </a:r>
            <a:br>
              <a:rPr lang="en-US" sz="2000" b="0" i="0" u="none" dirty="0">
                <a:solidFill>
                  <a:schemeClr val="lt1"/>
                </a:solidFill>
                <a:latin typeface="Arial"/>
                <a:ea typeface="Arial"/>
                <a:cs typeface="Arial"/>
                <a:sym typeface="Arial"/>
              </a:rPr>
            </a:br>
            <a:r>
              <a:rPr lang="en-US" sz="2000" b="0" i="0" u="none" dirty="0">
                <a:solidFill>
                  <a:schemeClr val="lt1"/>
                </a:solidFill>
                <a:latin typeface="Arial"/>
                <a:ea typeface="Arial"/>
                <a:cs typeface="Arial"/>
                <a:sym typeface="Arial"/>
              </a:rPr>
              <a:t>An </a:t>
            </a:r>
            <a:r>
              <a:rPr lang="en-US" sz="2000" b="0" i="0" u="none" dirty="0" err="1">
                <a:solidFill>
                  <a:schemeClr val="lt1"/>
                </a:solidFill>
                <a:latin typeface="Arial"/>
                <a:ea typeface="Arial"/>
                <a:cs typeface="Arial"/>
                <a:sym typeface="Arial"/>
              </a:rPr>
              <a:t>wi</a:t>
            </a:r>
            <a:r>
              <a:rPr lang="en-US" sz="2000" b="0" i="0" u="none" dirty="0">
                <a:solidFill>
                  <a:schemeClr val="lt1"/>
                </a:solidFill>
                <a:latin typeface="Arial"/>
                <a:ea typeface="Arial"/>
                <a:cs typeface="Arial"/>
                <a:sym typeface="Arial"/>
              </a:rPr>
              <a:t> </a:t>
            </a:r>
            <a:r>
              <a:rPr lang="en-US" sz="2000" b="0" i="0" u="none" dirty="0" err="1">
                <a:solidFill>
                  <a:schemeClr val="lt1"/>
                </a:solidFill>
                <a:latin typeface="Arial"/>
                <a:ea typeface="Arial"/>
                <a:cs typeface="Arial"/>
                <a:sym typeface="Arial"/>
              </a:rPr>
              <a:t>siccs</a:t>
            </a:r>
            <a:r>
              <a:rPr lang="en-US" sz="2000" b="0" i="0" u="none" dirty="0">
                <a:solidFill>
                  <a:schemeClr val="lt1"/>
                </a:solidFill>
                <a:latin typeface="Arial"/>
                <a:ea typeface="Arial"/>
                <a:cs typeface="Arial"/>
                <a:sym typeface="Arial"/>
              </a:rPr>
              <a:t> </a:t>
            </a:r>
            <a:r>
              <a:rPr lang="en-US" sz="2000" b="0" i="0" u="none" dirty="0" err="1">
                <a:solidFill>
                  <a:schemeClr val="lt1"/>
                </a:solidFill>
                <a:latin typeface="Arial"/>
                <a:ea typeface="Arial"/>
                <a:cs typeface="Arial"/>
                <a:sym typeface="Arial"/>
              </a:rPr>
              <a:t>gret</a:t>
            </a:r>
            <a:r>
              <a:rPr lang="en-US" sz="2000" b="0" i="0" u="none" dirty="0">
                <a:solidFill>
                  <a:schemeClr val="lt1"/>
                </a:solidFill>
                <a:latin typeface="Arial"/>
                <a:ea typeface="Arial"/>
                <a:cs typeface="Arial"/>
                <a:sym typeface="Arial"/>
              </a:rPr>
              <a:t> </a:t>
            </a:r>
            <a:r>
              <a:rPr lang="en-US" sz="2000" b="0" i="0" u="none" dirty="0" err="1">
                <a:solidFill>
                  <a:schemeClr val="lt1"/>
                </a:solidFill>
                <a:latin typeface="Arial"/>
                <a:ea typeface="Arial"/>
                <a:cs typeface="Arial"/>
                <a:sym typeface="Arial"/>
              </a:rPr>
              <a:t>gadderie</a:t>
            </a:r>
            <a:r>
              <a:rPr lang="en-US" sz="2000" b="0" i="0" u="none" dirty="0">
                <a:solidFill>
                  <a:schemeClr val="lt1"/>
                </a:solidFill>
                <a:latin typeface="Arial"/>
                <a:ea typeface="Arial"/>
                <a:cs typeface="Arial"/>
                <a:sym typeface="Arial"/>
              </a:rPr>
              <a:t> a </a:t>
            </a:r>
            <a:r>
              <a:rPr lang="en-US" sz="2000" b="0" i="0" u="none" dirty="0" err="1">
                <a:solidFill>
                  <a:schemeClr val="lt1"/>
                </a:solidFill>
                <a:latin typeface="Arial"/>
                <a:ea typeface="Arial"/>
                <a:cs typeface="Arial"/>
                <a:sym typeface="Arial"/>
              </a:rPr>
              <a:t>fok</a:t>
            </a:r>
            <a:r>
              <a:rPr lang="en-US" sz="2000" b="0" i="0" u="none" dirty="0">
                <a:solidFill>
                  <a:schemeClr val="lt1"/>
                </a:solidFill>
                <a:latin typeface="Arial"/>
                <a:ea typeface="Arial"/>
                <a:cs typeface="Arial"/>
                <a:sym typeface="Arial"/>
              </a:rPr>
              <a:t> </a:t>
            </a:r>
            <a:r>
              <a:rPr lang="en-US" sz="2000" b="0" i="0" u="none" dirty="0" err="1">
                <a:solidFill>
                  <a:schemeClr val="lt1"/>
                </a:solidFill>
                <a:latin typeface="Arial"/>
                <a:ea typeface="Arial"/>
                <a:cs typeface="Arial"/>
                <a:sym typeface="Arial"/>
              </a:rPr>
              <a:t>fae</a:t>
            </a:r>
            <a:r>
              <a:rPr lang="en-US" sz="2000" b="0" i="0" u="none" dirty="0">
                <a:solidFill>
                  <a:schemeClr val="lt1"/>
                </a:solidFill>
                <a:latin typeface="Arial"/>
                <a:ea typeface="Arial"/>
                <a:cs typeface="Arial"/>
                <a:sym typeface="Arial"/>
              </a:rPr>
              <a:t> aa </a:t>
            </a:r>
            <a:r>
              <a:rPr lang="en-US" sz="2000" b="0" i="0" u="none" dirty="0" err="1">
                <a:solidFill>
                  <a:schemeClr val="lt1"/>
                </a:solidFill>
                <a:latin typeface="Arial"/>
                <a:ea typeface="Arial"/>
                <a:cs typeface="Arial"/>
                <a:sym typeface="Arial"/>
              </a:rPr>
              <a:t>ower</a:t>
            </a:r>
            <a:r>
              <a:rPr lang="en-US" sz="2000" b="0" i="0" u="none" dirty="0">
                <a:solidFill>
                  <a:schemeClr val="lt1"/>
                </a:solidFill>
                <a:latin typeface="Arial"/>
                <a:ea typeface="Arial"/>
                <a:cs typeface="Arial"/>
                <a:sym typeface="Arial"/>
              </a:rPr>
              <a:t>,</a:t>
            </a:r>
            <a:br>
              <a:rPr lang="en-US" sz="2000" b="0" i="0" u="none" dirty="0">
                <a:solidFill>
                  <a:schemeClr val="lt1"/>
                </a:solidFill>
                <a:latin typeface="Arial"/>
                <a:ea typeface="Arial"/>
                <a:cs typeface="Arial"/>
                <a:sym typeface="Arial"/>
              </a:rPr>
            </a:br>
            <a:r>
              <a:rPr lang="en-US" sz="2000" b="0" i="0" u="none" dirty="0">
                <a:solidFill>
                  <a:schemeClr val="lt1"/>
                </a:solidFill>
                <a:latin typeface="Arial"/>
                <a:ea typeface="Arial"/>
                <a:cs typeface="Arial"/>
                <a:sym typeface="Arial"/>
              </a:rPr>
              <a:t>An entirely new language </a:t>
            </a:r>
            <a:r>
              <a:rPr lang="en-US" sz="2000" b="0" i="0" u="none" dirty="0" err="1">
                <a:solidFill>
                  <a:schemeClr val="lt1"/>
                </a:solidFill>
                <a:latin typeface="Arial"/>
                <a:ea typeface="Arial"/>
                <a:cs typeface="Arial"/>
                <a:sym typeface="Arial"/>
              </a:rPr>
              <a:t>wis</a:t>
            </a:r>
            <a:r>
              <a:rPr lang="en-US" sz="2000" b="0" i="0" u="none" dirty="0">
                <a:solidFill>
                  <a:schemeClr val="lt1"/>
                </a:solidFill>
                <a:latin typeface="Arial"/>
                <a:ea typeface="Arial"/>
                <a:cs typeface="Arial"/>
                <a:sym typeface="Arial"/>
              </a:rPr>
              <a:t> </a:t>
            </a:r>
            <a:r>
              <a:rPr lang="en-US" sz="2000" b="0" i="0" u="none" dirty="0" err="1">
                <a:solidFill>
                  <a:schemeClr val="lt1"/>
                </a:solidFill>
                <a:latin typeface="Arial"/>
                <a:ea typeface="Arial"/>
                <a:cs typeface="Arial"/>
                <a:sym typeface="Arial"/>
              </a:rPr>
              <a:t>baorn</a:t>
            </a:r>
            <a:r>
              <a:rPr lang="en-US" sz="2000" b="0" i="0" u="none" dirty="0">
                <a:solidFill>
                  <a:schemeClr val="lt1"/>
                </a:solidFill>
                <a:latin typeface="Arial"/>
                <a:ea typeface="Arial"/>
                <a:cs typeface="Arial"/>
                <a:sym typeface="Arial"/>
              </a:rPr>
              <a:t>.</a:t>
            </a:r>
            <a:br>
              <a:rPr lang="en-US" sz="2000" b="0" i="0" u="none" dirty="0">
                <a:solidFill>
                  <a:schemeClr val="lt1"/>
                </a:solidFill>
                <a:latin typeface="Arial"/>
                <a:ea typeface="Arial"/>
                <a:cs typeface="Arial"/>
                <a:sym typeface="Arial"/>
              </a:rPr>
            </a:br>
            <a:r>
              <a:rPr lang="en-US" sz="2000" b="0" i="0" u="none" dirty="0">
                <a:solidFill>
                  <a:schemeClr val="lt1"/>
                </a:solidFill>
                <a:latin typeface="Arial"/>
                <a:ea typeface="Arial"/>
                <a:cs typeface="Arial"/>
                <a:sym typeface="Arial"/>
              </a:rPr>
              <a:t>A language o </a:t>
            </a:r>
            <a:r>
              <a:rPr lang="en-US" sz="2000" b="0" i="0" u="none" dirty="0" err="1">
                <a:solidFill>
                  <a:schemeClr val="lt1"/>
                </a:solidFill>
                <a:latin typeface="Arial"/>
                <a:ea typeface="Arial"/>
                <a:cs typeface="Arial"/>
                <a:sym typeface="Arial"/>
              </a:rPr>
              <a:t>wirds</a:t>
            </a:r>
            <a:r>
              <a:rPr lang="en-US" sz="2000" b="0" i="0" u="none" dirty="0">
                <a:solidFill>
                  <a:schemeClr val="lt1"/>
                </a:solidFill>
                <a:latin typeface="Arial"/>
                <a:ea typeface="Arial"/>
                <a:cs typeface="Arial"/>
                <a:sym typeface="Arial"/>
              </a:rPr>
              <a:t> </a:t>
            </a:r>
            <a:r>
              <a:rPr lang="en-US" sz="2000" b="0" i="0" u="none" dirty="0" err="1">
                <a:solidFill>
                  <a:schemeClr val="lt1"/>
                </a:solidFill>
                <a:latin typeface="Arial"/>
                <a:ea typeface="Arial"/>
                <a:cs typeface="Arial"/>
                <a:sym typeface="Arial"/>
              </a:rPr>
              <a:t>aften</a:t>
            </a:r>
            <a:r>
              <a:rPr lang="en-US" sz="2000" b="0" i="0" u="none" dirty="0">
                <a:solidFill>
                  <a:schemeClr val="lt1"/>
                </a:solidFill>
                <a:latin typeface="Arial"/>
                <a:ea typeface="Arial"/>
                <a:cs typeface="Arial"/>
                <a:sym typeface="Arial"/>
              </a:rPr>
              <a:t> hard </a:t>
            </a:r>
            <a:r>
              <a:rPr lang="en-US" sz="2000" b="0" i="0" u="none" dirty="0" err="1">
                <a:solidFill>
                  <a:schemeClr val="lt1"/>
                </a:solidFill>
                <a:latin typeface="Arial"/>
                <a:ea typeface="Arial"/>
                <a:cs typeface="Arial"/>
                <a:sym typeface="Arial"/>
              </a:rPr>
              <a:t>tae</a:t>
            </a:r>
            <a:r>
              <a:rPr lang="en-US" sz="2000" b="0" i="0" u="none" dirty="0">
                <a:solidFill>
                  <a:schemeClr val="lt1"/>
                </a:solidFill>
                <a:latin typeface="Arial"/>
                <a:ea typeface="Arial"/>
                <a:cs typeface="Arial"/>
                <a:sym typeface="Arial"/>
              </a:rPr>
              <a:t> translate,</a:t>
            </a:r>
            <a:br>
              <a:rPr lang="en-US" sz="2000" b="0" i="0" u="none" dirty="0">
                <a:solidFill>
                  <a:schemeClr val="lt1"/>
                </a:solidFill>
                <a:latin typeface="Arial"/>
                <a:ea typeface="Arial"/>
                <a:cs typeface="Arial"/>
                <a:sym typeface="Arial"/>
              </a:rPr>
            </a:br>
            <a:r>
              <a:rPr lang="en-US" sz="2000" b="0" i="0" u="none" dirty="0">
                <a:solidFill>
                  <a:schemeClr val="lt1"/>
                </a:solidFill>
                <a:latin typeface="Arial"/>
                <a:ea typeface="Arial"/>
                <a:cs typeface="Arial"/>
                <a:sym typeface="Arial"/>
              </a:rPr>
              <a:t>An we manna belittle or </a:t>
            </a:r>
            <a:r>
              <a:rPr lang="en-US" sz="2000" b="0" i="0" u="none" dirty="0" err="1">
                <a:solidFill>
                  <a:schemeClr val="lt1"/>
                </a:solidFill>
                <a:latin typeface="Arial"/>
                <a:ea typeface="Arial"/>
                <a:cs typeface="Arial"/>
                <a:sym typeface="Arial"/>
              </a:rPr>
              <a:t>bo</a:t>
            </a:r>
            <a:r>
              <a:rPr lang="en-US" sz="2000" b="0" i="0" u="none" dirty="0">
                <a:solidFill>
                  <a:schemeClr val="lt1"/>
                </a:solidFill>
                <a:latin typeface="Arial"/>
                <a:ea typeface="Arial"/>
                <a:cs typeface="Arial"/>
                <a:sym typeface="Arial"/>
              </a:rPr>
              <a:t>,</a:t>
            </a:r>
            <a:br>
              <a:rPr lang="en-US" sz="2000" b="0" i="0" u="none" dirty="0">
                <a:solidFill>
                  <a:schemeClr val="lt1"/>
                </a:solidFill>
                <a:latin typeface="Arial"/>
                <a:ea typeface="Arial"/>
                <a:cs typeface="Arial"/>
                <a:sym typeface="Arial"/>
              </a:rPr>
            </a:br>
            <a:r>
              <a:rPr lang="en-US" sz="2000" b="0" i="0" u="none" dirty="0">
                <a:solidFill>
                  <a:schemeClr val="lt1"/>
                </a:solidFill>
                <a:latin typeface="Arial"/>
                <a:ea typeface="Arial"/>
                <a:cs typeface="Arial"/>
                <a:sym typeface="Arial"/>
              </a:rPr>
              <a:t>For every country is </a:t>
            </a:r>
            <a:r>
              <a:rPr lang="en-US" sz="2000" b="0" i="0" u="none" dirty="0" err="1">
                <a:solidFill>
                  <a:schemeClr val="lt1"/>
                </a:solidFill>
                <a:latin typeface="Arial"/>
                <a:ea typeface="Arial"/>
                <a:cs typeface="Arial"/>
                <a:sym typeface="Arial"/>
              </a:rPr>
              <a:t>prood</a:t>
            </a:r>
            <a:r>
              <a:rPr lang="en-US" sz="2000" b="0" i="0" u="none" dirty="0">
                <a:solidFill>
                  <a:schemeClr val="lt1"/>
                </a:solidFill>
                <a:latin typeface="Arial"/>
                <a:ea typeface="Arial"/>
                <a:cs typeface="Arial"/>
                <a:sym typeface="Arial"/>
              </a:rPr>
              <a:t> o da wye at hit </a:t>
            </a:r>
            <a:r>
              <a:rPr lang="en-US" sz="2000" b="0" i="0" u="none" dirty="0" err="1">
                <a:solidFill>
                  <a:schemeClr val="lt1"/>
                </a:solidFill>
                <a:latin typeface="Arial"/>
                <a:ea typeface="Arial"/>
                <a:cs typeface="Arial"/>
                <a:sym typeface="Arial"/>
              </a:rPr>
              <a:t>spaeks</a:t>
            </a:r>
            <a:r>
              <a:rPr lang="en-US" sz="2000" b="0" i="0" u="none" dirty="0">
                <a:solidFill>
                  <a:schemeClr val="lt1"/>
                </a:solidFill>
                <a:latin typeface="Arial"/>
                <a:ea typeface="Arial"/>
                <a:cs typeface="Arial"/>
                <a:sym typeface="Arial"/>
              </a:rPr>
              <a:t>,</a:t>
            </a:r>
            <a:br>
              <a:rPr lang="en-US" sz="2000" b="0" i="0" u="none" dirty="0">
                <a:solidFill>
                  <a:schemeClr val="lt1"/>
                </a:solidFill>
                <a:latin typeface="Arial"/>
                <a:ea typeface="Arial"/>
                <a:cs typeface="Arial"/>
                <a:sym typeface="Arial"/>
              </a:rPr>
            </a:br>
            <a:r>
              <a:rPr lang="en-US" sz="2000" b="0" i="0" u="none" dirty="0">
                <a:solidFill>
                  <a:schemeClr val="lt1"/>
                </a:solidFill>
                <a:latin typeface="Arial"/>
                <a:ea typeface="Arial"/>
                <a:cs typeface="Arial"/>
                <a:sym typeface="Arial"/>
              </a:rPr>
              <a:t>An we </a:t>
            </a:r>
            <a:r>
              <a:rPr lang="en-US" sz="2000" b="0" i="0" u="none" dirty="0" err="1">
                <a:solidFill>
                  <a:schemeClr val="lt1"/>
                </a:solidFill>
                <a:latin typeface="Arial"/>
                <a:ea typeface="Arial"/>
                <a:cs typeface="Arial"/>
                <a:sym typeface="Arial"/>
              </a:rPr>
              <a:t>sood</a:t>
            </a:r>
            <a:r>
              <a:rPr lang="en-US" sz="2000" b="0" i="0" u="none" dirty="0">
                <a:solidFill>
                  <a:schemeClr val="lt1"/>
                </a:solidFill>
                <a:latin typeface="Arial"/>
                <a:ea typeface="Arial"/>
                <a:cs typeface="Arial"/>
                <a:sym typeface="Arial"/>
              </a:rPr>
              <a:t> be </a:t>
            </a:r>
            <a:r>
              <a:rPr lang="en-US" sz="2000" b="0" i="0" u="none" dirty="0" err="1">
                <a:solidFill>
                  <a:schemeClr val="lt1"/>
                </a:solidFill>
                <a:latin typeface="Arial"/>
                <a:ea typeface="Arial"/>
                <a:cs typeface="Arial"/>
                <a:sym typeface="Arial"/>
              </a:rPr>
              <a:t>prood</a:t>
            </a:r>
            <a:r>
              <a:rPr lang="en-US" sz="2000" b="0" i="0" u="none" dirty="0">
                <a:solidFill>
                  <a:schemeClr val="lt1"/>
                </a:solidFill>
                <a:latin typeface="Arial"/>
                <a:ea typeface="Arial"/>
                <a:cs typeface="Arial"/>
                <a:sym typeface="Arial"/>
              </a:rPr>
              <a:t> a </a:t>
            </a:r>
            <a:r>
              <a:rPr lang="en-US" sz="2000" b="0" i="0" u="none" dirty="0" err="1">
                <a:solidFill>
                  <a:schemeClr val="lt1"/>
                </a:solidFill>
                <a:latin typeface="Arial"/>
                <a:ea typeface="Arial"/>
                <a:cs typeface="Arial"/>
                <a:sym typeface="Arial"/>
              </a:rPr>
              <a:t>wirs</a:t>
            </a:r>
            <a:r>
              <a:rPr lang="en-US" sz="2000" b="0" i="0" u="none" dirty="0">
                <a:solidFill>
                  <a:schemeClr val="lt1"/>
                </a:solidFill>
                <a:latin typeface="Arial"/>
                <a:ea typeface="Arial"/>
                <a:cs typeface="Arial"/>
                <a:sym typeface="Arial"/>
              </a:rPr>
              <a:t> to.</a:t>
            </a:r>
            <a:br>
              <a:rPr lang="en-US" sz="2000" b="0" i="0" u="none" dirty="0">
                <a:solidFill>
                  <a:schemeClr val="lt1"/>
                </a:solidFill>
                <a:latin typeface="Arial"/>
                <a:ea typeface="Arial"/>
                <a:cs typeface="Arial"/>
                <a:sym typeface="Arial"/>
              </a:rPr>
            </a:br>
            <a:r>
              <a:rPr lang="en-US" sz="2000" b="0" i="0" u="none" dirty="0">
                <a:solidFill>
                  <a:schemeClr val="lt1"/>
                </a:solidFill>
                <a:latin typeface="Arial"/>
                <a:ea typeface="Arial"/>
                <a:cs typeface="Arial"/>
                <a:sym typeface="Arial"/>
              </a:rPr>
              <a:t>				Rhoda </a:t>
            </a:r>
            <a:r>
              <a:rPr lang="en-US" sz="2000" b="0" i="0" u="none" dirty="0" err="1">
                <a:solidFill>
                  <a:schemeClr val="lt1"/>
                </a:solidFill>
                <a:latin typeface="Arial"/>
                <a:ea typeface="Arial"/>
                <a:cs typeface="Arial"/>
                <a:sym typeface="Arial"/>
              </a:rPr>
              <a:t>Bulter</a:t>
            </a:r>
            <a:endParaRPr lang="en-US" sz="2000" b="0" i="0" u="none" dirty="0">
              <a:solidFill>
                <a:schemeClr val="lt1"/>
              </a:solidFill>
              <a:latin typeface="Arial"/>
              <a:ea typeface="Arial"/>
              <a:cs typeface="Arial"/>
              <a:sym typeface="Arial"/>
            </a:endParaRPr>
          </a:p>
        </p:txBody>
      </p:sp>
      <p:sp>
        <p:nvSpPr>
          <p:cNvPr id="318" name="Shape 318"/>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319" name="Shape 319"/>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28</a:t>
            </a:fld>
            <a:endParaRPr lang="en-US" sz="1400" b="0" i="0" u="none">
              <a:solidFill>
                <a:schemeClr val="lt1"/>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Shape 325"/>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326" name="Shape 326"/>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29</a:t>
            </a:fld>
            <a:endParaRPr lang="en-US" sz="1400" b="0" i="0" u="none">
              <a:solidFill>
                <a:schemeClr val="lt1"/>
              </a:solidFill>
              <a:latin typeface="Arial"/>
              <a:ea typeface="Arial"/>
              <a:cs typeface="Arial"/>
              <a:sym typeface="Arial"/>
            </a:endParaRPr>
          </a:p>
        </p:txBody>
      </p:sp>
      <p:sp>
        <p:nvSpPr>
          <p:cNvPr id="327" name="Shape 327"/>
          <p:cNvSpPr txBox="1">
            <a:spLocks noGrp="1"/>
          </p:cNvSpPr>
          <p:nvPr>
            <p:ph type="title"/>
          </p:nvPr>
        </p:nvSpPr>
        <p:spPr>
          <a:prstGeom prst="rect">
            <a:avLst/>
          </a:prstGeom>
          <a:noFill/>
          <a:ln>
            <a:noFill/>
          </a:ln>
        </p:spPr>
        <p:txBody>
          <a:bodyPr wrap="square" lIns="92075" tIns="46025" rIns="92075" bIns="46025" anchor="ctr" anchorCtr="0">
            <a:noAutofit/>
          </a:bodyPr>
          <a:lstStyle/>
          <a:p>
            <a:pPr marL="0" marR="0" lvl="0" indent="-304800" algn="l" rtl="0">
              <a:lnSpc>
                <a:spcPct val="70000"/>
              </a:lnSpc>
              <a:spcBef>
                <a:spcPts val="0"/>
              </a:spcBef>
              <a:spcAft>
                <a:spcPts val="0"/>
              </a:spcAft>
              <a:buClr>
                <a:schemeClr val="lt2"/>
              </a:buClr>
              <a:buSzPct val="100000"/>
              <a:buFont typeface="Arial Narrow"/>
              <a:buNone/>
            </a:pPr>
            <a:r>
              <a:rPr lang="en-US" sz="4800" b="1" i="0" u="none" strike="noStrike" cap="none">
                <a:solidFill>
                  <a:schemeClr val="lt2"/>
                </a:solidFill>
                <a:latin typeface="Arial Narrow"/>
                <a:ea typeface="Arial Narrow"/>
                <a:cs typeface="Arial Narrow"/>
                <a:sym typeface="Arial Narrow"/>
              </a:rPr>
              <a:t>Galloway</a:t>
            </a:r>
          </a:p>
        </p:txBody>
      </p:sp>
      <p:sp>
        <p:nvSpPr>
          <p:cNvPr id="328" name="Shape 328"/>
          <p:cNvSpPr txBox="1">
            <a:spLocks noGrp="1"/>
          </p:cNvSpPr>
          <p:nvPr>
            <p:ph type="body" idx="1"/>
          </p:nvPr>
        </p:nvSpPr>
        <p:spPr>
          <a:xfrm>
            <a:off x="928468" y="1547446"/>
            <a:ext cx="6081932" cy="4548554"/>
          </a:xfrm>
          <a:prstGeom prst="rect">
            <a:avLst/>
          </a:prstGeom>
          <a:noFill/>
          <a:ln>
            <a:noFill/>
          </a:ln>
        </p:spPr>
        <p:txBody>
          <a:bodyPr wrap="square" lIns="92075" tIns="46025" rIns="92075" bIns="46025" numCol="2" anchor="t" anchorCtr="0">
            <a:noAutofit/>
          </a:bodyPr>
          <a:lstStyle/>
          <a:p>
            <a:pPr marL="0" marR="0" lvl="0" indent="0" algn="l" rtl="0">
              <a:lnSpc>
                <a:spcPct val="90000"/>
              </a:lnSpc>
              <a:spcBef>
                <a:spcPts val="0"/>
              </a:spcBef>
              <a:spcAft>
                <a:spcPts val="0"/>
              </a:spcAft>
              <a:buClr>
                <a:schemeClr val="hlink"/>
              </a:buClr>
              <a:buSzPct val="59999"/>
              <a:buNone/>
            </a:pPr>
            <a:r>
              <a:rPr lang="en-US" sz="1800" b="1" i="0" u="none" dirty="0">
                <a:solidFill>
                  <a:schemeClr val="lt1"/>
                </a:solidFill>
                <a:latin typeface="Times New Roman"/>
                <a:ea typeface="Times New Roman"/>
                <a:cs typeface="Times New Roman"/>
                <a:sym typeface="Times New Roman"/>
              </a:rPr>
              <a:t>A Christmas Poem</a:t>
            </a:r>
          </a:p>
          <a:p>
            <a:pPr marL="0" marR="0" lvl="0" indent="0" algn="l" rtl="0">
              <a:lnSpc>
                <a:spcPct val="90000"/>
              </a:lnSpc>
              <a:spcBef>
                <a:spcPts val="200"/>
              </a:spcBef>
              <a:spcAft>
                <a:spcPts val="0"/>
              </a:spcAft>
              <a:buClr>
                <a:schemeClr val="hlink"/>
              </a:buClr>
              <a:buSzPct val="60000"/>
              <a:buNone/>
            </a:pPr>
            <a:r>
              <a:rPr lang="en-US" sz="1800" b="0" i="0" u="none" dirty="0">
                <a:solidFill>
                  <a:schemeClr val="lt1"/>
                </a:solidFill>
                <a:latin typeface="Times New Roman"/>
                <a:ea typeface="Times New Roman"/>
                <a:cs typeface="Times New Roman"/>
                <a:sym typeface="Times New Roman"/>
              </a:rPr>
              <a:t> </a:t>
            </a:r>
          </a:p>
          <a:p>
            <a:pPr marL="0" marR="0" lvl="0" indent="0" algn="l" rtl="0">
              <a:lnSpc>
                <a:spcPct val="90000"/>
              </a:lnSpc>
              <a:spcBef>
                <a:spcPts val="200"/>
              </a:spcBef>
              <a:spcAft>
                <a:spcPts val="0"/>
              </a:spcAft>
              <a:buClr>
                <a:schemeClr val="hlink"/>
              </a:buClr>
              <a:buSzPct val="60000"/>
              <a:buNone/>
            </a:pPr>
            <a:r>
              <a:rPr lang="en-US" sz="1800" b="0" i="0" u="none" dirty="0">
                <a:solidFill>
                  <a:schemeClr val="lt1"/>
                </a:solidFill>
                <a:latin typeface="Times New Roman"/>
                <a:ea typeface="Times New Roman"/>
                <a:cs typeface="Times New Roman"/>
                <a:sym typeface="Times New Roman"/>
              </a:rPr>
              <a:t>A </a:t>
            </a:r>
            <a:r>
              <a:rPr lang="en-US" sz="1800" b="0" i="0" u="none" dirty="0" err="1">
                <a:solidFill>
                  <a:schemeClr val="lt1"/>
                </a:solidFill>
                <a:latin typeface="Times New Roman"/>
                <a:ea typeface="Times New Roman"/>
                <a:cs typeface="Times New Roman"/>
                <a:sym typeface="Times New Roman"/>
              </a:rPr>
              <a:t>caald</a:t>
            </a:r>
            <a:r>
              <a:rPr lang="en-US" sz="1800" b="0" i="0" u="none" dirty="0">
                <a:solidFill>
                  <a:schemeClr val="lt1"/>
                </a:solidFill>
                <a:latin typeface="Times New Roman"/>
                <a:ea typeface="Times New Roman"/>
                <a:cs typeface="Times New Roman"/>
                <a:sym typeface="Times New Roman"/>
              </a:rPr>
              <a:t> winter's </a:t>
            </a:r>
            <a:r>
              <a:rPr lang="en-US" sz="1800" b="0" i="0" u="none" dirty="0" err="1">
                <a:solidFill>
                  <a:schemeClr val="lt1"/>
                </a:solidFill>
                <a:latin typeface="Times New Roman"/>
                <a:ea typeface="Times New Roman"/>
                <a:cs typeface="Times New Roman"/>
                <a:sym typeface="Times New Roman"/>
              </a:rPr>
              <a:t>nicht</a:t>
            </a:r>
            <a:endParaRPr lang="en-US" sz="1800" b="0" i="0" u="none" dirty="0">
              <a:solidFill>
                <a:schemeClr val="lt1"/>
              </a:solidFill>
              <a:latin typeface="Times New Roman"/>
              <a:ea typeface="Times New Roman"/>
              <a:cs typeface="Times New Roman"/>
              <a:sym typeface="Times New Roman"/>
            </a:endParaRPr>
          </a:p>
          <a:p>
            <a:pPr marL="0" marR="0" lvl="0" indent="0" algn="l" rtl="0">
              <a:lnSpc>
                <a:spcPct val="90000"/>
              </a:lnSpc>
              <a:spcBef>
                <a:spcPts val="200"/>
              </a:spcBef>
              <a:spcAft>
                <a:spcPts val="0"/>
              </a:spcAft>
              <a:buClr>
                <a:schemeClr val="hlink"/>
              </a:buClr>
              <a:buSzPct val="60000"/>
              <a:buNone/>
            </a:pPr>
            <a:r>
              <a:rPr lang="en-US" sz="1800" b="0" i="0" u="none" dirty="0" err="1">
                <a:solidFill>
                  <a:schemeClr val="lt1"/>
                </a:solidFill>
                <a:latin typeface="Times New Roman"/>
                <a:ea typeface="Times New Roman"/>
                <a:cs typeface="Times New Roman"/>
                <a:sym typeface="Times New Roman"/>
              </a:rPr>
              <a:t>Starn</a:t>
            </a:r>
            <a:r>
              <a:rPr lang="en-US" sz="1800" b="0" i="0" u="none" dirty="0">
                <a:solidFill>
                  <a:schemeClr val="lt1"/>
                </a:solidFill>
                <a:latin typeface="Times New Roman"/>
                <a:ea typeface="Times New Roman"/>
                <a:cs typeface="Times New Roman"/>
                <a:sym typeface="Times New Roman"/>
              </a:rPr>
              <a:t> </a:t>
            </a:r>
            <a:r>
              <a:rPr lang="en-US" sz="1800" b="0" i="0" u="none" dirty="0" err="1">
                <a:solidFill>
                  <a:schemeClr val="lt1"/>
                </a:solidFill>
                <a:latin typeface="Times New Roman"/>
                <a:ea typeface="Times New Roman"/>
                <a:cs typeface="Times New Roman"/>
                <a:sym typeface="Times New Roman"/>
              </a:rPr>
              <a:t>heich</a:t>
            </a:r>
            <a:r>
              <a:rPr lang="en-US" sz="1800" b="0" i="0" u="none" dirty="0">
                <a:solidFill>
                  <a:schemeClr val="lt1"/>
                </a:solidFill>
                <a:latin typeface="Times New Roman"/>
                <a:ea typeface="Times New Roman"/>
                <a:cs typeface="Times New Roman"/>
                <a:sym typeface="Times New Roman"/>
              </a:rPr>
              <a:t> in the lift</a:t>
            </a:r>
          </a:p>
          <a:p>
            <a:pPr marL="0" marR="0" lvl="0" indent="0" algn="l" rtl="0">
              <a:lnSpc>
                <a:spcPct val="90000"/>
              </a:lnSpc>
              <a:spcBef>
                <a:spcPts val="200"/>
              </a:spcBef>
              <a:spcAft>
                <a:spcPts val="0"/>
              </a:spcAft>
              <a:buClr>
                <a:schemeClr val="hlink"/>
              </a:buClr>
              <a:buSzPct val="60000"/>
              <a:buNone/>
            </a:pPr>
            <a:r>
              <a:rPr lang="en-US" sz="1800" b="0" i="0" u="none" dirty="0">
                <a:solidFill>
                  <a:schemeClr val="lt1"/>
                </a:solidFill>
                <a:latin typeface="Times New Roman"/>
                <a:ea typeface="Times New Roman"/>
                <a:cs typeface="Times New Roman"/>
                <a:sym typeface="Times New Roman"/>
              </a:rPr>
              <a:t>A lass </a:t>
            </a:r>
            <a:r>
              <a:rPr lang="en-US" sz="1800" b="0" i="0" u="none" dirty="0" err="1">
                <a:solidFill>
                  <a:schemeClr val="lt1"/>
                </a:solidFill>
                <a:latin typeface="Times New Roman"/>
                <a:ea typeface="Times New Roman"/>
                <a:cs typeface="Times New Roman"/>
                <a:sym typeface="Times New Roman"/>
              </a:rPr>
              <a:t>wi</a:t>
            </a:r>
            <a:r>
              <a:rPr lang="en-US" sz="1800" b="0" i="0" u="none" dirty="0">
                <a:solidFill>
                  <a:schemeClr val="lt1"/>
                </a:solidFill>
                <a:latin typeface="Times New Roman"/>
                <a:ea typeface="Times New Roman"/>
                <a:cs typeface="Times New Roman"/>
                <a:sym typeface="Times New Roman"/>
              </a:rPr>
              <a:t> a </a:t>
            </a:r>
            <a:r>
              <a:rPr lang="en-US" sz="1800" b="0" i="0" u="none" dirty="0" err="1">
                <a:solidFill>
                  <a:schemeClr val="lt1"/>
                </a:solidFill>
                <a:latin typeface="Times New Roman"/>
                <a:ea typeface="Times New Roman"/>
                <a:cs typeface="Times New Roman"/>
                <a:sym typeface="Times New Roman"/>
              </a:rPr>
              <a:t>bairnie</a:t>
            </a:r>
            <a:endParaRPr lang="en-US" sz="1800" b="0" i="0" u="none" dirty="0">
              <a:solidFill>
                <a:schemeClr val="lt1"/>
              </a:solidFill>
              <a:latin typeface="Times New Roman"/>
              <a:ea typeface="Times New Roman"/>
              <a:cs typeface="Times New Roman"/>
              <a:sym typeface="Times New Roman"/>
            </a:endParaRPr>
          </a:p>
          <a:p>
            <a:pPr marL="0" marR="0" lvl="0" indent="0" algn="l" rtl="0">
              <a:lnSpc>
                <a:spcPct val="90000"/>
              </a:lnSpc>
              <a:spcBef>
                <a:spcPts val="200"/>
              </a:spcBef>
              <a:spcAft>
                <a:spcPts val="0"/>
              </a:spcAft>
              <a:buClr>
                <a:schemeClr val="hlink"/>
              </a:buClr>
              <a:buSzPct val="60000"/>
              <a:buNone/>
            </a:pPr>
            <a:r>
              <a:rPr lang="en-US" sz="1800" b="0" i="0" u="none" dirty="0" err="1">
                <a:solidFill>
                  <a:schemeClr val="lt1"/>
                </a:solidFill>
                <a:latin typeface="Times New Roman"/>
                <a:ea typeface="Times New Roman"/>
                <a:cs typeface="Times New Roman"/>
                <a:sym typeface="Times New Roman"/>
              </a:rPr>
              <a:t>Ahint</a:t>
            </a:r>
            <a:r>
              <a:rPr lang="en-US" sz="1800" b="0" i="0" u="none" dirty="0">
                <a:solidFill>
                  <a:schemeClr val="lt1"/>
                </a:solidFill>
                <a:latin typeface="Times New Roman"/>
                <a:ea typeface="Times New Roman"/>
                <a:cs typeface="Times New Roman"/>
                <a:sym typeface="Times New Roman"/>
              </a:rPr>
              <a:t> a </a:t>
            </a:r>
            <a:r>
              <a:rPr lang="en-US" sz="1800" b="0" i="0" u="none" dirty="0" err="1">
                <a:solidFill>
                  <a:schemeClr val="lt1"/>
                </a:solidFill>
                <a:latin typeface="Times New Roman"/>
                <a:ea typeface="Times New Roman"/>
                <a:cs typeface="Times New Roman"/>
                <a:sym typeface="Times New Roman"/>
              </a:rPr>
              <a:t>snaa</a:t>
            </a:r>
            <a:r>
              <a:rPr lang="en-US" sz="1800" b="0" i="0" u="none" dirty="0">
                <a:solidFill>
                  <a:schemeClr val="lt1"/>
                </a:solidFill>
                <a:latin typeface="Times New Roman"/>
                <a:ea typeface="Times New Roman"/>
                <a:cs typeface="Times New Roman"/>
                <a:sym typeface="Times New Roman"/>
              </a:rPr>
              <a:t> drift</a:t>
            </a:r>
          </a:p>
          <a:p>
            <a:pPr marL="0" marR="0" lvl="0" indent="0" algn="l" rtl="0">
              <a:lnSpc>
                <a:spcPct val="90000"/>
              </a:lnSpc>
              <a:spcBef>
                <a:spcPts val="200"/>
              </a:spcBef>
              <a:spcAft>
                <a:spcPts val="0"/>
              </a:spcAft>
              <a:buClr>
                <a:schemeClr val="hlink"/>
              </a:buClr>
              <a:buSzPct val="60000"/>
              <a:buNone/>
            </a:pPr>
            <a:r>
              <a:rPr lang="en-US" sz="1800" b="0" i="0" u="none" dirty="0">
                <a:solidFill>
                  <a:schemeClr val="lt1"/>
                </a:solidFill>
                <a:latin typeface="Times New Roman"/>
                <a:ea typeface="Times New Roman"/>
                <a:cs typeface="Times New Roman"/>
                <a:sym typeface="Times New Roman"/>
              </a:rPr>
              <a:t> </a:t>
            </a:r>
          </a:p>
          <a:p>
            <a:pPr marL="0" marR="0" lvl="0" indent="0" algn="l" rtl="0">
              <a:lnSpc>
                <a:spcPct val="90000"/>
              </a:lnSpc>
              <a:spcBef>
                <a:spcPts val="200"/>
              </a:spcBef>
              <a:spcAft>
                <a:spcPts val="0"/>
              </a:spcAft>
              <a:buClr>
                <a:schemeClr val="hlink"/>
              </a:buClr>
              <a:buSzPct val="60000"/>
              <a:buNone/>
            </a:pPr>
            <a:r>
              <a:rPr lang="en-US" sz="1800" b="0" i="0" u="none" dirty="0">
                <a:solidFill>
                  <a:schemeClr val="lt1"/>
                </a:solidFill>
                <a:latin typeface="Times New Roman"/>
                <a:ea typeface="Times New Roman"/>
                <a:cs typeface="Times New Roman"/>
                <a:sym typeface="Times New Roman"/>
              </a:rPr>
              <a:t>Come in through the byre</a:t>
            </a:r>
          </a:p>
          <a:p>
            <a:pPr marL="0" marR="0" lvl="0" indent="0" algn="l" rtl="0">
              <a:lnSpc>
                <a:spcPct val="90000"/>
              </a:lnSpc>
              <a:spcBef>
                <a:spcPts val="200"/>
              </a:spcBef>
              <a:spcAft>
                <a:spcPts val="0"/>
              </a:spcAft>
              <a:buClr>
                <a:schemeClr val="hlink"/>
              </a:buClr>
              <a:buSzPct val="60000"/>
              <a:buNone/>
            </a:pPr>
            <a:r>
              <a:rPr lang="en-US" sz="1800" b="0" i="0" u="none" dirty="0">
                <a:solidFill>
                  <a:schemeClr val="lt1"/>
                </a:solidFill>
                <a:latin typeface="Times New Roman"/>
                <a:ea typeface="Times New Roman"/>
                <a:cs typeface="Times New Roman"/>
                <a:sym typeface="Times New Roman"/>
              </a:rPr>
              <a:t>Step </a:t>
            </a:r>
            <a:r>
              <a:rPr lang="en-US" sz="1800" b="0" i="0" u="none" dirty="0" err="1">
                <a:solidFill>
                  <a:schemeClr val="lt1"/>
                </a:solidFill>
                <a:latin typeface="Times New Roman"/>
                <a:ea typeface="Times New Roman"/>
                <a:cs typeface="Times New Roman"/>
                <a:sym typeface="Times New Roman"/>
              </a:rPr>
              <a:t>ower</a:t>
            </a:r>
            <a:r>
              <a:rPr lang="en-US" sz="1800" b="0" i="0" u="none" dirty="0">
                <a:solidFill>
                  <a:schemeClr val="lt1"/>
                </a:solidFill>
                <a:latin typeface="Times New Roman"/>
                <a:ea typeface="Times New Roman"/>
                <a:cs typeface="Times New Roman"/>
                <a:sym typeface="Times New Roman"/>
              </a:rPr>
              <a:t> the straw</a:t>
            </a:r>
          </a:p>
          <a:p>
            <a:pPr marL="0" marR="0" lvl="0" indent="0" algn="l" rtl="0">
              <a:lnSpc>
                <a:spcPct val="90000"/>
              </a:lnSpc>
              <a:spcBef>
                <a:spcPts val="200"/>
              </a:spcBef>
              <a:spcAft>
                <a:spcPts val="0"/>
              </a:spcAft>
              <a:buClr>
                <a:schemeClr val="hlink"/>
              </a:buClr>
              <a:buSzPct val="60000"/>
              <a:buNone/>
            </a:pPr>
            <a:r>
              <a:rPr lang="en-US" sz="1800" b="0" i="0" u="none" dirty="0">
                <a:solidFill>
                  <a:schemeClr val="lt1"/>
                </a:solidFill>
                <a:latin typeface="Times New Roman"/>
                <a:ea typeface="Times New Roman"/>
                <a:cs typeface="Times New Roman"/>
                <a:sym typeface="Times New Roman"/>
              </a:rPr>
              <a:t>Draw ben </a:t>
            </a:r>
            <a:r>
              <a:rPr lang="en-US" sz="1800" b="0" i="0" u="none" dirty="0" err="1">
                <a:solidFill>
                  <a:schemeClr val="lt1"/>
                </a:solidFill>
                <a:latin typeface="Times New Roman"/>
                <a:ea typeface="Times New Roman"/>
                <a:cs typeface="Times New Roman"/>
                <a:sym typeface="Times New Roman"/>
              </a:rPr>
              <a:t>tae</a:t>
            </a:r>
            <a:r>
              <a:rPr lang="en-US" sz="1800" b="0" i="0" u="none" dirty="0">
                <a:solidFill>
                  <a:schemeClr val="lt1"/>
                </a:solidFill>
                <a:latin typeface="Times New Roman"/>
                <a:ea typeface="Times New Roman"/>
                <a:cs typeface="Times New Roman"/>
                <a:sym typeface="Times New Roman"/>
              </a:rPr>
              <a:t> the fire</a:t>
            </a:r>
          </a:p>
          <a:p>
            <a:pPr marL="0" marR="0" lvl="0" indent="0" algn="l" rtl="0">
              <a:lnSpc>
                <a:spcPct val="90000"/>
              </a:lnSpc>
              <a:spcBef>
                <a:spcPts val="200"/>
              </a:spcBef>
              <a:spcAft>
                <a:spcPts val="0"/>
              </a:spcAft>
              <a:buClr>
                <a:schemeClr val="hlink"/>
              </a:buClr>
              <a:buSzPct val="60000"/>
              <a:buNone/>
            </a:pPr>
            <a:r>
              <a:rPr lang="en-US" sz="1800" b="0" i="0" u="none" dirty="0">
                <a:solidFill>
                  <a:schemeClr val="lt1"/>
                </a:solidFill>
                <a:latin typeface="Times New Roman"/>
                <a:ea typeface="Times New Roman"/>
                <a:cs typeface="Times New Roman"/>
                <a:sym typeface="Times New Roman"/>
              </a:rPr>
              <a:t>Afore the day </a:t>
            </a:r>
            <a:r>
              <a:rPr lang="en-US" sz="1800" b="0" i="0" u="none" dirty="0" err="1">
                <a:solidFill>
                  <a:schemeClr val="lt1"/>
                </a:solidFill>
                <a:latin typeface="Times New Roman"/>
                <a:ea typeface="Times New Roman"/>
                <a:cs typeface="Times New Roman"/>
                <a:sym typeface="Times New Roman"/>
              </a:rPr>
              <a:t>daw</a:t>
            </a:r>
            <a:r>
              <a:rPr lang="en-US" sz="1800" b="0" i="0" u="none" dirty="0">
                <a:solidFill>
                  <a:schemeClr val="lt1"/>
                </a:solidFill>
                <a:latin typeface="Times New Roman"/>
                <a:ea typeface="Times New Roman"/>
                <a:cs typeface="Times New Roman"/>
                <a:sym typeface="Times New Roman"/>
              </a:rPr>
              <a:t>.</a:t>
            </a:r>
          </a:p>
          <a:p>
            <a:pPr marL="0" marR="0" lvl="0" indent="0" algn="l" rtl="0">
              <a:lnSpc>
                <a:spcPct val="90000"/>
              </a:lnSpc>
              <a:spcBef>
                <a:spcPts val="200"/>
              </a:spcBef>
              <a:spcAft>
                <a:spcPts val="0"/>
              </a:spcAft>
              <a:buClr>
                <a:schemeClr val="hlink"/>
              </a:buClr>
              <a:buSzPct val="60000"/>
              <a:buNone/>
            </a:pPr>
            <a:r>
              <a:rPr lang="en-US" sz="1800" b="0" i="0" u="none" dirty="0">
                <a:solidFill>
                  <a:schemeClr val="lt1"/>
                </a:solidFill>
                <a:latin typeface="Times New Roman"/>
                <a:ea typeface="Times New Roman"/>
                <a:cs typeface="Times New Roman"/>
                <a:sym typeface="Times New Roman"/>
              </a:rPr>
              <a:t> </a:t>
            </a:r>
          </a:p>
          <a:p>
            <a:pPr marL="0" marR="0" lvl="0" indent="0" algn="l" rtl="0">
              <a:lnSpc>
                <a:spcPct val="90000"/>
              </a:lnSpc>
              <a:spcBef>
                <a:spcPts val="200"/>
              </a:spcBef>
              <a:spcAft>
                <a:spcPts val="0"/>
              </a:spcAft>
              <a:buClr>
                <a:schemeClr val="hlink"/>
              </a:buClr>
              <a:buSzPct val="60000"/>
              <a:buNone/>
            </a:pPr>
            <a:r>
              <a:rPr lang="en-US" sz="1800" b="0" i="0" u="none" dirty="0">
                <a:solidFill>
                  <a:schemeClr val="lt1"/>
                </a:solidFill>
                <a:latin typeface="Times New Roman"/>
                <a:ea typeface="Times New Roman"/>
                <a:cs typeface="Times New Roman"/>
                <a:sym typeface="Times New Roman"/>
              </a:rPr>
              <a:t>The </a:t>
            </a:r>
            <a:r>
              <a:rPr lang="en-US" sz="1800" b="0" i="0" u="none" dirty="0" err="1">
                <a:solidFill>
                  <a:schemeClr val="lt1"/>
                </a:solidFill>
                <a:latin typeface="Times New Roman"/>
                <a:ea typeface="Times New Roman"/>
                <a:cs typeface="Times New Roman"/>
                <a:sym typeface="Times New Roman"/>
              </a:rPr>
              <a:t>bairnies</a:t>
            </a:r>
            <a:r>
              <a:rPr lang="en-US" sz="1800" b="0" i="0" u="none" dirty="0">
                <a:solidFill>
                  <a:schemeClr val="lt1"/>
                </a:solidFill>
                <a:latin typeface="Times New Roman"/>
                <a:ea typeface="Times New Roman"/>
                <a:cs typeface="Times New Roman"/>
                <a:sym typeface="Times New Roman"/>
              </a:rPr>
              <a:t> will sleep</a:t>
            </a:r>
          </a:p>
          <a:p>
            <a:pPr marL="0" marR="0" lvl="0" indent="0" algn="l" rtl="0">
              <a:lnSpc>
                <a:spcPct val="90000"/>
              </a:lnSpc>
              <a:spcBef>
                <a:spcPts val="200"/>
              </a:spcBef>
              <a:spcAft>
                <a:spcPts val="0"/>
              </a:spcAft>
              <a:buClr>
                <a:schemeClr val="hlink"/>
              </a:buClr>
              <a:buSzPct val="60000"/>
              <a:buNone/>
            </a:pPr>
            <a:r>
              <a:rPr lang="en-US" sz="1800" b="0" i="0" u="none" dirty="0">
                <a:solidFill>
                  <a:schemeClr val="lt1"/>
                </a:solidFill>
                <a:latin typeface="Times New Roman"/>
                <a:ea typeface="Times New Roman"/>
                <a:cs typeface="Times New Roman"/>
                <a:sym typeface="Times New Roman"/>
              </a:rPr>
              <a:t>By the peat's </a:t>
            </a:r>
            <a:r>
              <a:rPr lang="en-US" sz="1800" b="0" i="0" u="none" dirty="0" err="1">
                <a:solidFill>
                  <a:schemeClr val="lt1"/>
                </a:solidFill>
                <a:latin typeface="Times New Roman"/>
                <a:ea typeface="Times New Roman"/>
                <a:cs typeface="Times New Roman"/>
                <a:sym typeface="Times New Roman"/>
              </a:rPr>
              <a:t>puttrin</a:t>
            </a:r>
            <a:r>
              <a:rPr lang="en-US" sz="1800" b="0" i="0" u="none" dirty="0">
                <a:solidFill>
                  <a:schemeClr val="lt1"/>
                </a:solidFill>
                <a:latin typeface="Times New Roman"/>
                <a:ea typeface="Times New Roman"/>
                <a:cs typeface="Times New Roman"/>
                <a:sym typeface="Times New Roman"/>
              </a:rPr>
              <a:t> flame</a:t>
            </a:r>
          </a:p>
          <a:p>
            <a:pPr marL="0" marR="0" lvl="0" indent="0" algn="l" rtl="0">
              <a:lnSpc>
                <a:spcPct val="90000"/>
              </a:lnSpc>
              <a:spcBef>
                <a:spcPts val="200"/>
              </a:spcBef>
              <a:spcAft>
                <a:spcPts val="0"/>
              </a:spcAft>
              <a:buClr>
                <a:schemeClr val="hlink"/>
              </a:buClr>
              <a:buSzPct val="60000"/>
              <a:buNone/>
            </a:pPr>
            <a:r>
              <a:rPr lang="en-US" sz="1800" b="0" i="0" u="none" dirty="0" err="1">
                <a:solidFill>
                  <a:schemeClr val="lt1"/>
                </a:solidFill>
                <a:latin typeface="Times New Roman"/>
                <a:ea typeface="Times New Roman"/>
                <a:cs typeface="Times New Roman"/>
                <a:sym typeface="Times New Roman"/>
              </a:rPr>
              <a:t>Oor</a:t>
            </a:r>
            <a:r>
              <a:rPr lang="en-US" sz="1800" b="0" i="0" u="none" dirty="0">
                <a:solidFill>
                  <a:schemeClr val="lt1"/>
                </a:solidFill>
                <a:latin typeface="Times New Roman"/>
                <a:ea typeface="Times New Roman"/>
                <a:cs typeface="Times New Roman"/>
                <a:sym typeface="Times New Roman"/>
              </a:rPr>
              <a:t> </a:t>
            </a:r>
            <a:r>
              <a:rPr lang="en-US" sz="1800" b="0" i="0" u="none" dirty="0" err="1">
                <a:solidFill>
                  <a:schemeClr val="lt1"/>
                </a:solidFill>
                <a:latin typeface="Times New Roman"/>
                <a:ea typeface="Times New Roman"/>
                <a:cs typeface="Times New Roman"/>
                <a:sym typeface="Times New Roman"/>
              </a:rPr>
              <a:t>waarmin</a:t>
            </a:r>
            <a:r>
              <a:rPr lang="en-US" sz="1800" b="0" i="0" u="none" dirty="0">
                <a:solidFill>
                  <a:schemeClr val="lt1"/>
                </a:solidFill>
                <a:latin typeface="Times New Roman"/>
                <a:ea typeface="Times New Roman"/>
                <a:cs typeface="Times New Roman"/>
                <a:sym typeface="Times New Roman"/>
              </a:rPr>
              <a:t> place, lassie,</a:t>
            </a:r>
          </a:p>
          <a:p>
            <a:pPr marL="0" marR="0" lvl="0" indent="0" algn="l" rtl="0">
              <a:lnSpc>
                <a:spcPct val="90000"/>
              </a:lnSpc>
              <a:spcBef>
                <a:spcPts val="200"/>
              </a:spcBef>
              <a:spcAft>
                <a:spcPts val="0"/>
              </a:spcAft>
              <a:buClr>
                <a:schemeClr val="hlink"/>
              </a:buClr>
              <a:buSzPct val="60000"/>
              <a:buNone/>
            </a:pPr>
            <a:r>
              <a:rPr lang="en-US" sz="1800" b="0" i="0" u="none" dirty="0">
                <a:solidFill>
                  <a:schemeClr val="lt1"/>
                </a:solidFill>
                <a:latin typeface="Times New Roman"/>
                <a:ea typeface="Times New Roman"/>
                <a:cs typeface="Times New Roman"/>
                <a:sym typeface="Times New Roman"/>
              </a:rPr>
              <a:t>This </a:t>
            </a:r>
            <a:r>
              <a:rPr lang="en-US" sz="1800" b="0" i="0" u="none" dirty="0" err="1">
                <a:solidFill>
                  <a:schemeClr val="lt1"/>
                </a:solidFill>
                <a:latin typeface="Times New Roman"/>
                <a:ea typeface="Times New Roman"/>
                <a:cs typeface="Times New Roman"/>
                <a:sym typeface="Times New Roman"/>
              </a:rPr>
              <a:t>nicht</a:t>
            </a:r>
            <a:r>
              <a:rPr lang="en-US" sz="1800" b="0" i="0" u="none" dirty="0">
                <a:solidFill>
                  <a:schemeClr val="lt1"/>
                </a:solidFill>
                <a:latin typeface="Times New Roman"/>
                <a:ea typeface="Times New Roman"/>
                <a:cs typeface="Times New Roman"/>
                <a:sym typeface="Times New Roman"/>
              </a:rPr>
              <a:t> is your </a:t>
            </a:r>
            <a:r>
              <a:rPr lang="en-US" sz="1800" b="0" i="0" u="none" dirty="0" err="1">
                <a:solidFill>
                  <a:schemeClr val="lt1"/>
                </a:solidFill>
                <a:latin typeface="Times New Roman"/>
                <a:ea typeface="Times New Roman"/>
                <a:cs typeface="Times New Roman"/>
                <a:sym typeface="Times New Roman"/>
              </a:rPr>
              <a:t>hame</a:t>
            </a:r>
            <a:r>
              <a:rPr lang="en-US" sz="1800" b="0" i="0" u="none" dirty="0">
                <a:solidFill>
                  <a:schemeClr val="lt1"/>
                </a:solidFill>
                <a:latin typeface="Times New Roman"/>
                <a:ea typeface="Times New Roman"/>
                <a:cs typeface="Times New Roman"/>
                <a:sym typeface="Times New Roman"/>
              </a:rPr>
              <a:t>.</a:t>
            </a:r>
          </a:p>
          <a:p>
            <a:pPr marL="0" marR="0" lvl="0" indent="0" algn="l" rtl="0">
              <a:lnSpc>
                <a:spcPct val="90000"/>
              </a:lnSpc>
              <a:spcBef>
                <a:spcPts val="200"/>
              </a:spcBef>
              <a:spcAft>
                <a:spcPts val="0"/>
              </a:spcAft>
              <a:buClr>
                <a:schemeClr val="hlink"/>
              </a:buClr>
              <a:buSzPct val="60000"/>
              <a:buNone/>
            </a:pPr>
            <a:endParaRPr lang="en-US" sz="1800" b="0" i="0" u="none" dirty="0">
              <a:solidFill>
                <a:schemeClr val="lt1"/>
              </a:solidFill>
              <a:latin typeface="Times New Roman"/>
              <a:ea typeface="Times New Roman"/>
              <a:cs typeface="Times New Roman"/>
              <a:sym typeface="Times New Roman"/>
            </a:endParaRPr>
          </a:p>
          <a:p>
            <a:pPr marL="0" marR="0" lvl="0" indent="0" algn="l" rtl="0">
              <a:lnSpc>
                <a:spcPct val="90000"/>
              </a:lnSpc>
              <a:spcBef>
                <a:spcPts val="200"/>
              </a:spcBef>
              <a:spcAft>
                <a:spcPts val="0"/>
              </a:spcAft>
              <a:buClr>
                <a:schemeClr val="hlink"/>
              </a:buClr>
              <a:buSzPct val="60000"/>
              <a:buNone/>
            </a:pPr>
            <a:r>
              <a:rPr lang="en-US" sz="1800" b="0" i="0" u="none" dirty="0">
                <a:solidFill>
                  <a:schemeClr val="lt1"/>
                </a:solidFill>
                <a:latin typeface="Times New Roman"/>
                <a:ea typeface="Times New Roman"/>
                <a:cs typeface="Times New Roman"/>
                <a:sym typeface="Times New Roman"/>
              </a:rPr>
              <a:t> </a:t>
            </a:r>
          </a:p>
          <a:p>
            <a:pPr marL="0" marR="0" lvl="0" indent="0" algn="l" rtl="0">
              <a:lnSpc>
                <a:spcPct val="90000"/>
              </a:lnSpc>
              <a:spcBef>
                <a:spcPts val="200"/>
              </a:spcBef>
              <a:spcAft>
                <a:spcPts val="0"/>
              </a:spcAft>
              <a:buClr>
                <a:schemeClr val="hlink"/>
              </a:buClr>
              <a:buSzPct val="60000"/>
              <a:buNone/>
            </a:pPr>
            <a:r>
              <a:rPr lang="en-US" sz="1800" b="0" i="0" u="none" dirty="0">
                <a:solidFill>
                  <a:schemeClr val="lt1"/>
                </a:solidFill>
                <a:latin typeface="Times New Roman"/>
                <a:ea typeface="Times New Roman"/>
                <a:cs typeface="Times New Roman"/>
                <a:sym typeface="Times New Roman"/>
              </a:rPr>
              <a:t>Come </a:t>
            </a:r>
            <a:r>
              <a:rPr lang="en-US" sz="1800" b="0" i="0" u="none" dirty="0" err="1">
                <a:solidFill>
                  <a:schemeClr val="lt1"/>
                </a:solidFill>
                <a:latin typeface="Times New Roman"/>
                <a:ea typeface="Times New Roman"/>
                <a:cs typeface="Times New Roman"/>
                <a:sym typeface="Times New Roman"/>
              </a:rPr>
              <a:t>mornin</a:t>
            </a:r>
            <a:r>
              <a:rPr lang="en-US" sz="1800" b="0" i="0" u="none" dirty="0">
                <a:solidFill>
                  <a:schemeClr val="lt1"/>
                </a:solidFill>
                <a:latin typeface="Times New Roman"/>
                <a:ea typeface="Times New Roman"/>
                <a:cs typeface="Times New Roman"/>
                <a:sym typeface="Times New Roman"/>
              </a:rPr>
              <a:t> the </a:t>
            </a:r>
            <a:r>
              <a:rPr lang="en-US" sz="1800" b="0" i="0" u="none" dirty="0" err="1">
                <a:solidFill>
                  <a:schemeClr val="lt1"/>
                </a:solidFill>
                <a:latin typeface="Times New Roman"/>
                <a:ea typeface="Times New Roman"/>
                <a:cs typeface="Times New Roman"/>
                <a:sym typeface="Times New Roman"/>
              </a:rPr>
              <a:t>snaa</a:t>
            </a:r>
            <a:endParaRPr lang="en-US" sz="1800" b="0" i="0" u="none" dirty="0">
              <a:solidFill>
                <a:schemeClr val="lt1"/>
              </a:solidFill>
              <a:latin typeface="Times New Roman"/>
              <a:ea typeface="Times New Roman"/>
              <a:cs typeface="Times New Roman"/>
              <a:sym typeface="Times New Roman"/>
            </a:endParaRPr>
          </a:p>
          <a:p>
            <a:pPr marL="0" marR="0" lvl="0" indent="0" algn="l" rtl="0">
              <a:lnSpc>
                <a:spcPct val="90000"/>
              </a:lnSpc>
              <a:spcBef>
                <a:spcPts val="200"/>
              </a:spcBef>
              <a:spcAft>
                <a:spcPts val="0"/>
              </a:spcAft>
              <a:buClr>
                <a:schemeClr val="hlink"/>
              </a:buClr>
              <a:buSzPct val="60000"/>
              <a:buNone/>
            </a:pPr>
            <a:r>
              <a:rPr lang="en-US" sz="1800" b="0" i="0" u="none" dirty="0">
                <a:solidFill>
                  <a:schemeClr val="lt1"/>
                </a:solidFill>
                <a:latin typeface="Times New Roman"/>
                <a:ea typeface="Times New Roman"/>
                <a:cs typeface="Times New Roman"/>
                <a:sym typeface="Times New Roman"/>
              </a:rPr>
              <a:t>Showed </a:t>
            </a:r>
            <a:r>
              <a:rPr lang="en-US" sz="1800" b="0" i="0" u="none" dirty="0" err="1">
                <a:solidFill>
                  <a:schemeClr val="lt1"/>
                </a:solidFill>
                <a:latin typeface="Times New Roman"/>
                <a:ea typeface="Times New Roman"/>
                <a:cs typeface="Times New Roman"/>
                <a:sym typeface="Times New Roman"/>
              </a:rPr>
              <a:t>nae</a:t>
            </a:r>
            <a:r>
              <a:rPr lang="en-US" sz="1800" b="0" i="0" u="none" dirty="0">
                <a:solidFill>
                  <a:schemeClr val="lt1"/>
                </a:solidFill>
                <a:latin typeface="Times New Roman"/>
                <a:ea typeface="Times New Roman"/>
                <a:cs typeface="Times New Roman"/>
                <a:sym typeface="Times New Roman"/>
              </a:rPr>
              <a:t> </a:t>
            </a:r>
            <a:r>
              <a:rPr lang="en-US" sz="1800" b="0" i="0" u="none" dirty="0" err="1">
                <a:solidFill>
                  <a:schemeClr val="lt1"/>
                </a:solidFill>
                <a:latin typeface="Times New Roman"/>
                <a:ea typeface="Times New Roman"/>
                <a:cs typeface="Times New Roman"/>
                <a:sym typeface="Times New Roman"/>
              </a:rPr>
              <a:t>fitprints</a:t>
            </a:r>
            <a:r>
              <a:rPr lang="en-US" sz="1800" b="0" i="0" u="none" dirty="0">
                <a:solidFill>
                  <a:schemeClr val="lt1"/>
                </a:solidFill>
                <a:latin typeface="Times New Roman"/>
                <a:ea typeface="Times New Roman"/>
                <a:cs typeface="Times New Roman"/>
                <a:sym typeface="Times New Roman"/>
              </a:rPr>
              <a:t> at aa</a:t>
            </a:r>
          </a:p>
          <a:p>
            <a:pPr marL="0" marR="0" lvl="0" indent="0" algn="l" rtl="0">
              <a:lnSpc>
                <a:spcPct val="90000"/>
              </a:lnSpc>
              <a:spcBef>
                <a:spcPts val="200"/>
              </a:spcBef>
              <a:spcAft>
                <a:spcPts val="0"/>
              </a:spcAft>
              <a:buClr>
                <a:schemeClr val="hlink"/>
              </a:buClr>
              <a:buSzPct val="60000"/>
              <a:buNone/>
            </a:pPr>
            <a:r>
              <a:rPr lang="en-US" sz="1800" b="0" i="0" u="none" dirty="0" err="1">
                <a:solidFill>
                  <a:schemeClr val="lt1"/>
                </a:solidFill>
                <a:latin typeface="Times New Roman"/>
                <a:ea typeface="Times New Roman"/>
                <a:cs typeface="Times New Roman"/>
                <a:sym typeface="Times New Roman"/>
              </a:rPr>
              <a:t>Tho</a:t>
            </a:r>
            <a:r>
              <a:rPr lang="en-US" sz="1800" b="0" i="0" u="none" dirty="0">
                <a:solidFill>
                  <a:schemeClr val="lt1"/>
                </a:solidFill>
                <a:latin typeface="Times New Roman"/>
                <a:ea typeface="Times New Roman"/>
                <a:cs typeface="Times New Roman"/>
                <a:sym typeface="Times New Roman"/>
              </a:rPr>
              <a:t> the lass </a:t>
            </a:r>
            <a:r>
              <a:rPr lang="en-US" sz="1800" b="0" i="0" u="none" dirty="0" err="1">
                <a:solidFill>
                  <a:schemeClr val="lt1"/>
                </a:solidFill>
                <a:latin typeface="Times New Roman"/>
                <a:ea typeface="Times New Roman"/>
                <a:cs typeface="Times New Roman"/>
                <a:sym typeface="Times New Roman"/>
              </a:rPr>
              <a:t>wi</a:t>
            </a:r>
            <a:r>
              <a:rPr lang="en-US" sz="1800" b="0" i="0" u="none" dirty="0">
                <a:solidFill>
                  <a:schemeClr val="lt1"/>
                </a:solidFill>
                <a:latin typeface="Times New Roman"/>
                <a:ea typeface="Times New Roman"/>
                <a:cs typeface="Times New Roman"/>
                <a:sym typeface="Times New Roman"/>
              </a:rPr>
              <a:t> the </a:t>
            </a:r>
            <a:r>
              <a:rPr lang="en-US" sz="1800" b="0" i="0" u="none" dirty="0" err="1">
                <a:solidFill>
                  <a:schemeClr val="lt1"/>
                </a:solidFill>
                <a:latin typeface="Times New Roman"/>
                <a:ea typeface="Times New Roman"/>
                <a:cs typeface="Times New Roman"/>
                <a:sym typeface="Times New Roman"/>
              </a:rPr>
              <a:t>bairnie</a:t>
            </a:r>
            <a:endParaRPr lang="en-US" sz="1800" b="0" i="0" u="none" dirty="0">
              <a:solidFill>
                <a:schemeClr val="lt1"/>
              </a:solidFill>
              <a:latin typeface="Times New Roman"/>
              <a:ea typeface="Times New Roman"/>
              <a:cs typeface="Times New Roman"/>
              <a:sym typeface="Times New Roman"/>
            </a:endParaRPr>
          </a:p>
          <a:p>
            <a:pPr marL="0" marR="0" lvl="0" indent="0" algn="l" rtl="0">
              <a:lnSpc>
                <a:spcPct val="90000"/>
              </a:lnSpc>
              <a:spcBef>
                <a:spcPts val="200"/>
              </a:spcBef>
              <a:spcAft>
                <a:spcPts val="0"/>
              </a:spcAft>
              <a:buClr>
                <a:schemeClr val="hlink"/>
              </a:buClr>
              <a:buSzPct val="60000"/>
              <a:buNone/>
            </a:pPr>
            <a:r>
              <a:rPr lang="en-US" sz="1800" b="0" i="0" u="none" dirty="0">
                <a:solidFill>
                  <a:schemeClr val="lt1"/>
                </a:solidFill>
                <a:latin typeface="Times New Roman"/>
                <a:ea typeface="Times New Roman"/>
                <a:cs typeface="Times New Roman"/>
                <a:sym typeface="Times New Roman"/>
              </a:rPr>
              <a:t>Had stolen </a:t>
            </a:r>
            <a:r>
              <a:rPr lang="en-US" sz="1800" b="0" i="0" u="none" dirty="0" err="1">
                <a:solidFill>
                  <a:schemeClr val="lt1"/>
                </a:solidFill>
                <a:latin typeface="Times New Roman"/>
                <a:ea typeface="Times New Roman"/>
                <a:cs typeface="Times New Roman"/>
                <a:sym typeface="Times New Roman"/>
              </a:rPr>
              <a:t>awaa</a:t>
            </a:r>
            <a:r>
              <a:rPr lang="en-US" sz="1800" b="0" i="0" u="none" dirty="0">
                <a:solidFill>
                  <a:schemeClr val="lt1"/>
                </a:solidFill>
                <a:latin typeface="Times New Roman"/>
                <a:ea typeface="Times New Roman"/>
                <a:cs typeface="Times New Roman"/>
                <a:sym typeface="Times New Roman"/>
              </a:rPr>
              <a:t>.</a:t>
            </a:r>
          </a:p>
          <a:p>
            <a:pPr marL="0" marR="0" lvl="0" indent="0" algn="l" rtl="0">
              <a:lnSpc>
                <a:spcPct val="90000"/>
              </a:lnSpc>
              <a:spcBef>
                <a:spcPts val="200"/>
              </a:spcBef>
              <a:spcAft>
                <a:spcPts val="0"/>
              </a:spcAft>
              <a:buClr>
                <a:schemeClr val="hlink"/>
              </a:buClr>
              <a:buSzPct val="60000"/>
              <a:buNone/>
            </a:pPr>
            <a:r>
              <a:rPr lang="en-US" sz="1800" b="0" i="0" u="none" dirty="0">
                <a:solidFill>
                  <a:schemeClr val="lt1"/>
                </a:solidFill>
                <a:latin typeface="Times New Roman"/>
                <a:ea typeface="Times New Roman"/>
                <a:cs typeface="Times New Roman"/>
                <a:sym typeface="Times New Roman"/>
              </a:rPr>
              <a:t> </a:t>
            </a:r>
          </a:p>
          <a:p>
            <a:pPr marL="0" marR="0" lvl="0" indent="0" algn="l" rtl="0">
              <a:lnSpc>
                <a:spcPct val="90000"/>
              </a:lnSpc>
              <a:spcBef>
                <a:spcPts val="200"/>
              </a:spcBef>
              <a:spcAft>
                <a:spcPts val="0"/>
              </a:spcAft>
              <a:buClr>
                <a:schemeClr val="hlink"/>
              </a:buClr>
              <a:buSzPct val="60000"/>
              <a:buNone/>
            </a:pPr>
            <a:r>
              <a:rPr lang="en-US" sz="1800" b="0" i="0" u="none" dirty="0">
                <a:solidFill>
                  <a:schemeClr val="lt1"/>
                </a:solidFill>
                <a:latin typeface="Times New Roman"/>
                <a:ea typeface="Times New Roman"/>
                <a:cs typeface="Times New Roman"/>
                <a:sym typeface="Times New Roman"/>
              </a:rPr>
              <a:t>An we </a:t>
            </a:r>
            <a:r>
              <a:rPr lang="en-US" sz="1800" b="0" i="0" u="none" dirty="0" err="1">
                <a:solidFill>
                  <a:schemeClr val="lt1"/>
                </a:solidFill>
                <a:latin typeface="Times New Roman"/>
                <a:ea typeface="Times New Roman"/>
                <a:cs typeface="Times New Roman"/>
                <a:sym typeface="Times New Roman"/>
              </a:rPr>
              <a:t>mynded</a:t>
            </a:r>
            <a:r>
              <a:rPr lang="en-US" sz="1800" b="0" i="0" u="none" dirty="0">
                <a:solidFill>
                  <a:schemeClr val="lt1"/>
                </a:solidFill>
                <a:latin typeface="Times New Roman"/>
                <a:ea typeface="Times New Roman"/>
                <a:cs typeface="Times New Roman"/>
                <a:sym typeface="Times New Roman"/>
              </a:rPr>
              <a:t> </a:t>
            </a:r>
            <a:r>
              <a:rPr lang="en-US" sz="1800" b="0" i="0" u="none" dirty="0" err="1">
                <a:solidFill>
                  <a:schemeClr val="lt1"/>
                </a:solidFill>
                <a:latin typeface="Times New Roman"/>
                <a:ea typeface="Times New Roman"/>
                <a:cs typeface="Times New Roman"/>
                <a:sym typeface="Times New Roman"/>
              </a:rPr>
              <a:t>anither</a:t>
            </a:r>
            <a:endParaRPr lang="en-US" sz="1800" b="0" i="0" u="none" dirty="0">
              <a:solidFill>
                <a:schemeClr val="lt1"/>
              </a:solidFill>
              <a:latin typeface="Times New Roman"/>
              <a:ea typeface="Times New Roman"/>
              <a:cs typeface="Times New Roman"/>
              <a:sym typeface="Times New Roman"/>
            </a:endParaRPr>
          </a:p>
          <a:p>
            <a:pPr marL="0" marR="0" lvl="0" indent="0" algn="l" rtl="0">
              <a:lnSpc>
                <a:spcPct val="90000"/>
              </a:lnSpc>
              <a:spcBef>
                <a:spcPts val="200"/>
              </a:spcBef>
              <a:spcAft>
                <a:spcPts val="0"/>
              </a:spcAft>
              <a:buClr>
                <a:schemeClr val="hlink"/>
              </a:buClr>
              <a:buSzPct val="60000"/>
              <a:buNone/>
            </a:pPr>
            <a:r>
              <a:rPr lang="en-US" sz="1800" b="0" i="0" u="none" dirty="0">
                <a:solidFill>
                  <a:schemeClr val="lt1"/>
                </a:solidFill>
                <a:latin typeface="Times New Roman"/>
                <a:ea typeface="Times New Roman"/>
                <a:cs typeface="Times New Roman"/>
                <a:sym typeface="Times New Roman"/>
              </a:rPr>
              <a:t>A </a:t>
            </a:r>
            <a:r>
              <a:rPr lang="en-US" sz="1800" b="0" i="0" u="none" dirty="0" err="1">
                <a:solidFill>
                  <a:schemeClr val="lt1"/>
                </a:solidFill>
                <a:latin typeface="Times New Roman"/>
                <a:ea typeface="Times New Roman"/>
                <a:cs typeface="Times New Roman"/>
                <a:sym typeface="Times New Roman"/>
              </a:rPr>
              <a:t>lang</a:t>
            </a:r>
            <a:r>
              <a:rPr lang="en-US" sz="1800" b="0" i="0" u="none" dirty="0">
                <a:solidFill>
                  <a:schemeClr val="lt1"/>
                </a:solidFill>
                <a:latin typeface="Times New Roman"/>
                <a:ea typeface="Times New Roman"/>
                <a:cs typeface="Times New Roman"/>
                <a:sym typeface="Times New Roman"/>
              </a:rPr>
              <a:t> while afore</a:t>
            </a:r>
          </a:p>
          <a:p>
            <a:pPr marL="0" marR="0" lvl="0" indent="0" algn="l" rtl="0">
              <a:lnSpc>
                <a:spcPct val="90000"/>
              </a:lnSpc>
              <a:spcBef>
                <a:spcPts val="200"/>
              </a:spcBef>
              <a:spcAft>
                <a:spcPts val="0"/>
              </a:spcAft>
              <a:buClr>
                <a:schemeClr val="hlink"/>
              </a:buClr>
              <a:buSzPct val="60000"/>
              <a:buNone/>
            </a:pPr>
            <a:r>
              <a:rPr lang="en-US" sz="1800" b="0" i="0" u="none" dirty="0">
                <a:solidFill>
                  <a:schemeClr val="lt1"/>
                </a:solidFill>
                <a:latin typeface="Times New Roman"/>
                <a:ea typeface="Times New Roman"/>
                <a:cs typeface="Times New Roman"/>
                <a:sym typeface="Times New Roman"/>
              </a:rPr>
              <a:t>Wi a </a:t>
            </a:r>
            <a:r>
              <a:rPr lang="en-US" sz="1800" b="0" i="0" u="none" dirty="0" err="1">
                <a:solidFill>
                  <a:schemeClr val="lt1"/>
                </a:solidFill>
                <a:latin typeface="Times New Roman"/>
                <a:ea typeface="Times New Roman"/>
                <a:cs typeface="Times New Roman"/>
                <a:sym typeface="Times New Roman"/>
              </a:rPr>
              <a:t>bairn</a:t>
            </a:r>
            <a:r>
              <a:rPr lang="en-US" sz="1800" b="0" i="0" u="none" dirty="0">
                <a:solidFill>
                  <a:schemeClr val="lt1"/>
                </a:solidFill>
                <a:latin typeface="Times New Roman"/>
                <a:ea typeface="Times New Roman"/>
                <a:cs typeface="Times New Roman"/>
                <a:sym typeface="Times New Roman"/>
              </a:rPr>
              <a:t> in her </a:t>
            </a:r>
            <a:r>
              <a:rPr lang="en-US" sz="1800" b="0" i="0" u="none" dirty="0" err="1">
                <a:solidFill>
                  <a:schemeClr val="lt1"/>
                </a:solidFill>
                <a:latin typeface="Times New Roman"/>
                <a:ea typeface="Times New Roman"/>
                <a:cs typeface="Times New Roman"/>
                <a:sym typeface="Times New Roman"/>
              </a:rPr>
              <a:t>airms</a:t>
            </a:r>
            <a:endParaRPr lang="en-US" sz="1800" b="0" i="0" u="none" dirty="0">
              <a:solidFill>
                <a:schemeClr val="lt1"/>
              </a:solidFill>
              <a:latin typeface="Times New Roman"/>
              <a:ea typeface="Times New Roman"/>
              <a:cs typeface="Times New Roman"/>
              <a:sym typeface="Times New Roman"/>
            </a:endParaRPr>
          </a:p>
          <a:p>
            <a:pPr marL="0" marR="0" lvl="0" indent="0" algn="l" rtl="0">
              <a:lnSpc>
                <a:spcPct val="90000"/>
              </a:lnSpc>
              <a:spcBef>
                <a:spcPts val="200"/>
              </a:spcBef>
              <a:spcAft>
                <a:spcPts val="0"/>
              </a:spcAft>
              <a:buClr>
                <a:schemeClr val="hlink"/>
              </a:buClr>
              <a:buSzPct val="60000"/>
              <a:buNone/>
            </a:pPr>
            <a:r>
              <a:rPr lang="en-US" sz="1800" b="0" i="0" u="none" dirty="0">
                <a:solidFill>
                  <a:schemeClr val="lt1"/>
                </a:solidFill>
                <a:latin typeface="Times New Roman"/>
                <a:ea typeface="Times New Roman"/>
                <a:cs typeface="Times New Roman"/>
                <a:sym typeface="Times New Roman"/>
              </a:rPr>
              <a:t>An the beasts </a:t>
            </a:r>
            <a:r>
              <a:rPr lang="en-US" sz="1800" b="0" i="0" u="none" dirty="0" err="1">
                <a:solidFill>
                  <a:schemeClr val="lt1"/>
                </a:solidFill>
                <a:latin typeface="Times New Roman"/>
                <a:ea typeface="Times New Roman"/>
                <a:cs typeface="Times New Roman"/>
                <a:sym typeface="Times New Roman"/>
              </a:rPr>
              <a:t>roun</a:t>
            </a:r>
            <a:r>
              <a:rPr lang="en-US" sz="1800" b="0" i="0" u="none" dirty="0">
                <a:solidFill>
                  <a:schemeClr val="lt1"/>
                </a:solidFill>
                <a:latin typeface="Times New Roman"/>
                <a:ea typeface="Times New Roman"/>
                <a:cs typeface="Times New Roman"/>
                <a:sym typeface="Times New Roman"/>
              </a:rPr>
              <a:t> the door.</a:t>
            </a:r>
          </a:p>
          <a:p>
            <a:pPr marL="0" marR="0" lvl="0" indent="0" algn="l" rtl="0">
              <a:lnSpc>
                <a:spcPct val="90000"/>
              </a:lnSpc>
              <a:spcBef>
                <a:spcPts val="200"/>
              </a:spcBef>
              <a:spcAft>
                <a:spcPts val="0"/>
              </a:spcAft>
              <a:buClr>
                <a:schemeClr val="hlink"/>
              </a:buClr>
              <a:buSzPct val="60000"/>
              <a:buNone/>
            </a:pPr>
            <a:r>
              <a:rPr lang="en-US" sz="1800" b="1" i="0" u="none" dirty="0">
                <a:solidFill>
                  <a:schemeClr val="lt1"/>
                </a:solidFill>
                <a:latin typeface="Times New Roman"/>
                <a:ea typeface="Times New Roman"/>
                <a:cs typeface="Times New Roman"/>
                <a:sym typeface="Times New Roman"/>
              </a:rPr>
              <a:t> </a:t>
            </a:r>
          </a:p>
          <a:p>
            <a:pPr marL="0" marR="0" lvl="0" indent="0" algn="l" rtl="0">
              <a:lnSpc>
                <a:spcPct val="90000"/>
              </a:lnSpc>
              <a:spcBef>
                <a:spcPts val="200"/>
              </a:spcBef>
              <a:spcAft>
                <a:spcPts val="0"/>
              </a:spcAft>
              <a:buClr>
                <a:schemeClr val="hlink"/>
              </a:buClr>
              <a:buSzPct val="60000"/>
              <a:buNone/>
            </a:pPr>
            <a:r>
              <a:rPr lang="en-US" sz="1800" b="1" i="0" u="none" dirty="0">
                <a:solidFill>
                  <a:schemeClr val="lt1"/>
                </a:solidFill>
                <a:latin typeface="Times New Roman"/>
                <a:ea typeface="Times New Roman"/>
                <a:cs typeface="Times New Roman"/>
                <a:sym typeface="Times New Roman"/>
              </a:rPr>
              <a:t>Josephine Neill</a:t>
            </a:r>
          </a:p>
          <a:p>
            <a:pPr marL="342900" marR="0" lvl="0" indent="-342900" algn="l" rtl="0">
              <a:spcBef>
                <a:spcPts val="200"/>
              </a:spcBef>
              <a:spcAft>
                <a:spcPts val="0"/>
              </a:spcAft>
              <a:buClr>
                <a:schemeClr val="hlink"/>
              </a:buClr>
              <a:buSzPct val="60000"/>
              <a:buFont typeface="Noto Sans Symbols"/>
              <a:buNone/>
            </a:pPr>
            <a:endParaRPr sz="1000" b="1" i="0" u="none" dirty="0">
              <a:solidFill>
                <a:schemeClr val="lt1"/>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ctrTitle"/>
          </p:nvPr>
        </p:nvSpPr>
        <p:spPr>
          <a:xfrm>
            <a:off x="2743200" y="427037"/>
            <a:ext cx="6399212" cy="1073150"/>
          </a:xfrm>
          <a:prstGeom prst="rect">
            <a:avLst/>
          </a:prstGeom>
          <a:noFill/>
          <a:ln>
            <a:noFill/>
          </a:ln>
        </p:spPr>
        <p:txBody>
          <a:bodyPr wrap="square" lIns="92075" tIns="46025" rIns="92075" bIns="46025" anchor="b" anchorCtr="0">
            <a:noAutofit/>
          </a:bodyPr>
          <a:lstStyle/>
          <a:p>
            <a:pPr marL="0" marR="0" lvl="0" indent="-419100" algn="l" rtl="0">
              <a:lnSpc>
                <a:spcPct val="80000"/>
              </a:lnSpc>
              <a:spcBef>
                <a:spcPts val="0"/>
              </a:spcBef>
              <a:spcAft>
                <a:spcPts val="0"/>
              </a:spcAft>
              <a:buClr>
                <a:schemeClr val="lt2"/>
              </a:buClr>
              <a:buSzPct val="100000"/>
              <a:buFont typeface="Arial Narrow"/>
              <a:buNone/>
            </a:pPr>
            <a:br>
              <a:rPr lang="en-US" sz="6600" b="1" i="0" u="none" strike="noStrike" cap="none" dirty="0">
                <a:solidFill>
                  <a:schemeClr val="lt2"/>
                </a:solidFill>
                <a:latin typeface="Arial Narrow"/>
                <a:ea typeface="Arial Narrow"/>
                <a:cs typeface="Arial Narrow"/>
                <a:sym typeface="Arial Narrow"/>
              </a:rPr>
            </a:br>
            <a:r>
              <a:rPr lang="en-US" sz="4400" b="1" i="0" u="none" strike="noStrike" cap="none" dirty="0">
                <a:solidFill>
                  <a:schemeClr val="lt2"/>
                </a:solidFill>
                <a:latin typeface="Arial Narrow"/>
                <a:ea typeface="Arial Narrow"/>
                <a:cs typeface="Arial Narrow"/>
                <a:sym typeface="Arial Narrow"/>
              </a:rPr>
              <a:t>Origins</a:t>
            </a:r>
          </a:p>
        </p:txBody>
      </p:sp>
      <p:sp>
        <p:nvSpPr>
          <p:cNvPr id="115" name="Shape 115"/>
          <p:cNvSpPr txBox="1">
            <a:spLocks noGrp="1"/>
          </p:cNvSpPr>
          <p:nvPr>
            <p:ph type="subTitle" idx="1"/>
          </p:nvPr>
        </p:nvSpPr>
        <p:spPr>
          <a:xfrm>
            <a:off x="1885071" y="1716258"/>
            <a:ext cx="6877929" cy="1865141"/>
          </a:xfrm>
          <a:prstGeom prst="rect">
            <a:avLst/>
          </a:prstGeom>
          <a:noFill/>
          <a:ln>
            <a:noFill/>
          </a:ln>
        </p:spPr>
        <p:txBody>
          <a:bodyPr wrap="square" lIns="92075" tIns="46025" rIns="92075" bIns="46025" anchor="t" anchorCtr="0">
            <a:noAutofit/>
          </a:bodyPr>
          <a:lstStyle/>
          <a:p>
            <a:pPr marL="0" marR="0" lvl="0" indent="-91440" algn="l" rtl="0">
              <a:lnSpc>
                <a:spcPct val="150000"/>
              </a:lnSpc>
              <a:spcBef>
                <a:spcPts val="0"/>
              </a:spcBef>
              <a:spcAft>
                <a:spcPts val="0"/>
              </a:spcAft>
              <a:buClr>
                <a:schemeClr val="hlink"/>
              </a:buClr>
              <a:buSzPct val="59999"/>
              <a:buFont typeface="Noto Sans Symbols"/>
              <a:buNone/>
            </a:pPr>
            <a:r>
              <a:rPr lang="en-US" b="0" i="0" u="none" strike="noStrike" cap="none" dirty="0">
                <a:solidFill>
                  <a:schemeClr val="lt1"/>
                </a:solidFill>
                <a:latin typeface="Arial"/>
                <a:ea typeface="Arial"/>
                <a:cs typeface="Arial"/>
                <a:sym typeface="Arial"/>
              </a:rPr>
              <a:t>Scots is descended from Northumbrian Old English, brought to the south of what is now Scotland from around the seventh century by the Angles - one of the Germanic-speaking peoples who began to arrive in the British Isles in the fifth century. </a:t>
            </a:r>
          </a:p>
          <a:p>
            <a:pPr marL="0" marR="0" lvl="0" indent="-91440" algn="l" rtl="0">
              <a:lnSpc>
                <a:spcPct val="150000"/>
              </a:lnSpc>
              <a:spcBef>
                <a:spcPts val="480"/>
              </a:spcBef>
              <a:spcAft>
                <a:spcPts val="0"/>
              </a:spcAft>
              <a:buClr>
                <a:schemeClr val="hlink"/>
              </a:buClr>
              <a:buSzPct val="59999"/>
              <a:buFont typeface="Noto Sans Symbols"/>
              <a:buNone/>
            </a:pPr>
            <a:r>
              <a:rPr lang="en-US" b="0" i="0" u="none" strike="noStrike" cap="none" dirty="0">
                <a:solidFill>
                  <a:schemeClr val="lt1"/>
                </a:solidFill>
                <a:latin typeface="Arial"/>
                <a:ea typeface="Arial"/>
                <a:cs typeface="Arial"/>
                <a:sym typeface="Arial"/>
              </a:rPr>
              <a:t>English is also descended from the language of these peoples. So they are sister languages.</a:t>
            </a:r>
            <a:br>
              <a:rPr lang="en-US" b="0" i="0" u="none" strike="noStrike" cap="none" dirty="0">
                <a:solidFill>
                  <a:schemeClr val="lt1"/>
                </a:solidFill>
                <a:latin typeface="Arial"/>
                <a:ea typeface="Arial"/>
                <a:cs typeface="Arial"/>
                <a:sym typeface="Arial"/>
              </a:rPr>
            </a:br>
            <a:br>
              <a:rPr lang="en-US" sz="2400" b="0" i="0" u="none" strike="noStrike" cap="none" dirty="0">
                <a:solidFill>
                  <a:schemeClr val="lt1"/>
                </a:solidFill>
                <a:latin typeface="Arial"/>
                <a:ea typeface="Arial"/>
                <a:cs typeface="Arial"/>
                <a:sym typeface="Arial"/>
              </a:rPr>
            </a:br>
            <a:endParaRPr lang="en-US" sz="2400" b="0" i="0" u="none" strike="noStrike" cap="none" dirty="0">
              <a:solidFill>
                <a:schemeClr val="lt1"/>
              </a:solidFill>
              <a:latin typeface="Arial"/>
              <a:ea typeface="Arial"/>
              <a:cs typeface="Arial"/>
              <a:sym typeface="Arial"/>
            </a:endParaRPr>
          </a:p>
        </p:txBody>
      </p:sp>
      <p:sp>
        <p:nvSpPr>
          <p:cNvPr id="116" name="Shape 116"/>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117" name="Shape 117"/>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3</a:t>
            </a:fld>
            <a:endParaRPr lang="en-US" sz="1400" b="0" i="0" u="none">
              <a:solidFill>
                <a:schemeClr val="lt1"/>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Shape 332"/>
        <p:cNvGrpSpPr/>
        <p:nvPr/>
      </p:nvGrpSpPr>
      <p:grpSpPr>
        <a:xfrm>
          <a:off x="0" y="0"/>
          <a:ext cx="0" cy="0"/>
          <a:chOff x="0" y="0"/>
          <a:chExt cx="0" cy="0"/>
        </a:xfrm>
      </p:grpSpPr>
      <p:sp>
        <p:nvSpPr>
          <p:cNvPr id="333" name="Shape 333"/>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334" name="Shape 334"/>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30</a:t>
            </a:fld>
            <a:endParaRPr lang="en-US" sz="1400" b="0" i="0" u="none">
              <a:solidFill>
                <a:schemeClr val="lt1"/>
              </a:solidFill>
              <a:latin typeface="Arial"/>
              <a:ea typeface="Arial"/>
              <a:cs typeface="Arial"/>
              <a:sym typeface="Arial"/>
            </a:endParaRPr>
          </a:p>
        </p:txBody>
      </p:sp>
      <p:sp>
        <p:nvSpPr>
          <p:cNvPr id="335" name="Shape 335"/>
          <p:cNvSpPr txBox="1">
            <a:spLocks noGrp="1"/>
          </p:cNvSpPr>
          <p:nvPr>
            <p:ph type="title"/>
          </p:nvPr>
        </p:nvSpPr>
        <p:spPr>
          <a:xfrm>
            <a:off x="2819400" y="609600"/>
            <a:ext cx="6096000" cy="1143000"/>
          </a:xfrm>
          <a:prstGeom prst="rect">
            <a:avLst/>
          </a:prstGeom>
          <a:noFill/>
          <a:ln>
            <a:noFill/>
          </a:ln>
        </p:spPr>
        <p:txBody>
          <a:bodyPr wrap="square" lIns="92075" tIns="46025" rIns="92075" bIns="46025" anchor="ctr" anchorCtr="0">
            <a:noAutofit/>
          </a:bodyPr>
          <a:lstStyle/>
          <a:p>
            <a:pPr marL="0" marR="0" lvl="0" indent="-304800" algn="l" rtl="0">
              <a:lnSpc>
                <a:spcPct val="70000"/>
              </a:lnSpc>
              <a:spcBef>
                <a:spcPts val="0"/>
              </a:spcBef>
              <a:spcAft>
                <a:spcPts val="0"/>
              </a:spcAft>
              <a:buClr>
                <a:schemeClr val="lt2"/>
              </a:buClr>
              <a:buSzPct val="100000"/>
              <a:buFont typeface="Arial Narrow"/>
              <a:buNone/>
            </a:pPr>
            <a:r>
              <a:rPr lang="en-US" sz="4800" b="1" i="0" u="none" strike="noStrike" cap="none">
                <a:solidFill>
                  <a:schemeClr val="lt2"/>
                </a:solidFill>
                <a:latin typeface="Arial Narrow"/>
                <a:ea typeface="Arial Narrow"/>
                <a:cs typeface="Arial Narrow"/>
                <a:sym typeface="Arial Narrow"/>
              </a:rPr>
              <a:t>Glaswegian</a:t>
            </a:r>
          </a:p>
        </p:txBody>
      </p:sp>
      <p:sp>
        <p:nvSpPr>
          <p:cNvPr id="336" name="Shape 336"/>
          <p:cNvSpPr txBox="1">
            <a:spLocks noGrp="1"/>
          </p:cNvSpPr>
          <p:nvPr>
            <p:ph type="body" idx="1"/>
          </p:nvPr>
        </p:nvSpPr>
        <p:spPr>
          <a:xfrm>
            <a:off x="1730326" y="1575582"/>
            <a:ext cx="7185074" cy="4925230"/>
          </a:xfrm>
          <a:prstGeom prst="rect">
            <a:avLst/>
          </a:prstGeom>
          <a:noFill/>
          <a:ln>
            <a:noFill/>
          </a:ln>
        </p:spPr>
        <p:txBody>
          <a:bodyPr wrap="square" lIns="92075" tIns="46025" rIns="92075" bIns="46025" anchor="t" anchorCtr="0">
            <a:noAutofit/>
          </a:bodyPr>
          <a:lstStyle/>
          <a:p>
            <a:pPr marL="0" marR="0" lvl="0" indent="0" algn="l" rtl="0">
              <a:lnSpc>
                <a:spcPct val="90000"/>
              </a:lnSpc>
              <a:spcBef>
                <a:spcPts val="0"/>
              </a:spcBef>
              <a:spcAft>
                <a:spcPts val="0"/>
              </a:spcAft>
              <a:buClr>
                <a:schemeClr val="hlink"/>
              </a:buClr>
              <a:buSzPct val="59999"/>
              <a:buNone/>
            </a:pPr>
            <a:r>
              <a:rPr lang="en-US" sz="1800" b="1" i="0" u="none" dirty="0">
                <a:solidFill>
                  <a:schemeClr val="lt1"/>
                </a:solidFill>
                <a:latin typeface="Times New Roman"/>
                <a:ea typeface="Times New Roman"/>
                <a:cs typeface="Times New Roman"/>
                <a:sym typeface="Times New Roman"/>
              </a:rPr>
              <a:t>The Dropout</a:t>
            </a:r>
          </a:p>
          <a:p>
            <a:pPr marL="0" indent="0">
              <a:lnSpc>
                <a:spcPct val="90000"/>
              </a:lnSpc>
              <a:spcBef>
                <a:spcPts val="280"/>
              </a:spcBef>
              <a:buNone/>
            </a:pPr>
            <a:endParaRPr sz="1400" b="0" i="0" u="none" dirty="0">
              <a:solidFill>
                <a:schemeClr val="lt1"/>
              </a:solidFill>
              <a:latin typeface="Times New Roman"/>
              <a:ea typeface="Times New Roman"/>
              <a:cs typeface="Times New Roman"/>
              <a:sym typeface="Times New Roman"/>
            </a:endParaRPr>
          </a:p>
          <a:p>
            <a:pPr marL="0" marR="0" lvl="0" indent="0" algn="l" rtl="0">
              <a:lnSpc>
                <a:spcPct val="90000"/>
              </a:lnSpc>
              <a:spcBef>
                <a:spcPts val="280"/>
              </a:spcBef>
              <a:spcAft>
                <a:spcPts val="0"/>
              </a:spcAft>
              <a:buClr>
                <a:schemeClr val="hlink"/>
              </a:buClr>
              <a:buSzPct val="59999"/>
              <a:buNone/>
            </a:pPr>
            <a:r>
              <a:rPr lang="en-US" sz="1600" b="1" i="0" u="none" dirty="0" err="1">
                <a:solidFill>
                  <a:schemeClr val="lt1"/>
                </a:solidFill>
                <a:latin typeface="Times New Roman"/>
                <a:ea typeface="Times New Roman"/>
                <a:cs typeface="Times New Roman"/>
                <a:sym typeface="Times New Roman"/>
              </a:rPr>
              <a:t>Scrimpt</a:t>
            </a:r>
            <a:r>
              <a:rPr lang="en-US" sz="1600" b="1" i="0" u="none" dirty="0">
                <a:solidFill>
                  <a:schemeClr val="lt1"/>
                </a:solidFill>
                <a:latin typeface="Times New Roman"/>
                <a:ea typeface="Times New Roman"/>
                <a:cs typeface="Times New Roman"/>
                <a:sym typeface="Times New Roman"/>
              </a:rPr>
              <a:t> </a:t>
            </a:r>
            <a:r>
              <a:rPr lang="en-US" sz="1600" b="1" i="0" u="none" dirty="0" err="1">
                <a:solidFill>
                  <a:schemeClr val="lt1"/>
                </a:solidFill>
                <a:latin typeface="Times New Roman"/>
                <a:ea typeface="Times New Roman"/>
                <a:cs typeface="Times New Roman"/>
                <a:sym typeface="Times New Roman"/>
              </a:rPr>
              <a:t>nscript</a:t>
            </a:r>
            <a:r>
              <a:rPr lang="en-US" sz="1600" b="1" i="0" u="none" dirty="0">
                <a:solidFill>
                  <a:schemeClr val="lt1"/>
                </a:solidFill>
                <a:latin typeface="Times New Roman"/>
                <a:ea typeface="Times New Roman"/>
                <a:cs typeface="Times New Roman"/>
                <a:sym typeface="Times New Roman"/>
              </a:rPr>
              <a:t> </a:t>
            </a:r>
            <a:r>
              <a:rPr lang="en-US" sz="1600" b="1" i="0" u="none" dirty="0" err="1">
                <a:solidFill>
                  <a:schemeClr val="lt1"/>
                </a:solidFill>
                <a:latin typeface="Times New Roman"/>
                <a:ea typeface="Times New Roman"/>
                <a:cs typeface="Times New Roman"/>
                <a:sym typeface="Times New Roman"/>
              </a:rPr>
              <a:t>furryi</a:t>
            </a:r>
            <a:endParaRPr lang="en-US" sz="1600" b="1" i="0" u="none" dirty="0">
              <a:solidFill>
                <a:schemeClr val="lt1"/>
              </a:solidFill>
              <a:latin typeface="Times New Roman"/>
              <a:ea typeface="Times New Roman"/>
              <a:cs typeface="Times New Roman"/>
              <a:sym typeface="Times New Roman"/>
            </a:endParaRPr>
          </a:p>
          <a:p>
            <a:pPr marL="0" marR="0" lvl="0" indent="0" algn="l" rtl="0">
              <a:lnSpc>
                <a:spcPct val="90000"/>
              </a:lnSpc>
              <a:spcBef>
                <a:spcPts val="280"/>
              </a:spcBef>
              <a:spcAft>
                <a:spcPts val="0"/>
              </a:spcAft>
              <a:buClr>
                <a:schemeClr val="hlink"/>
              </a:buClr>
              <a:buSzPct val="59999"/>
              <a:buNone/>
            </a:pPr>
            <a:r>
              <a:rPr lang="en-US" sz="1600" b="1" i="0" u="none" dirty="0" err="1">
                <a:solidFill>
                  <a:schemeClr val="lt1"/>
                </a:solidFill>
                <a:latin typeface="Times New Roman"/>
                <a:ea typeface="Times New Roman"/>
                <a:cs typeface="Times New Roman"/>
                <a:sym typeface="Times New Roman"/>
              </a:rPr>
              <a:t>urryi</a:t>
            </a:r>
            <a:r>
              <a:rPr lang="en-US" sz="1600" b="1" i="0" u="none" dirty="0">
                <a:solidFill>
                  <a:schemeClr val="lt1"/>
                </a:solidFill>
                <a:latin typeface="Times New Roman"/>
                <a:ea typeface="Times New Roman"/>
                <a:cs typeface="Times New Roman"/>
                <a:sym typeface="Times New Roman"/>
              </a:rPr>
              <a:t> grateful</a:t>
            </a:r>
          </a:p>
          <a:p>
            <a:pPr marL="0" marR="0" lvl="0" indent="0" algn="l" rtl="0">
              <a:lnSpc>
                <a:spcPct val="90000"/>
              </a:lnSpc>
              <a:spcBef>
                <a:spcPts val="280"/>
              </a:spcBef>
              <a:spcAft>
                <a:spcPts val="0"/>
              </a:spcAft>
              <a:buClr>
                <a:schemeClr val="hlink"/>
              </a:buClr>
              <a:buSzPct val="59999"/>
              <a:buNone/>
            </a:pPr>
            <a:r>
              <a:rPr lang="en-US" sz="1600" b="1" i="0" u="none" dirty="0">
                <a:solidFill>
                  <a:schemeClr val="lt1"/>
                </a:solidFill>
                <a:latin typeface="Times New Roman"/>
                <a:ea typeface="Times New Roman"/>
                <a:cs typeface="Times New Roman"/>
                <a:sym typeface="Times New Roman"/>
              </a:rPr>
              <a:t>no wan bit.</a:t>
            </a:r>
          </a:p>
          <a:p>
            <a:pPr marL="0" marR="0" lvl="0" indent="0" algn="l" rtl="0">
              <a:lnSpc>
                <a:spcPct val="90000"/>
              </a:lnSpc>
              <a:spcBef>
                <a:spcPts val="280"/>
              </a:spcBef>
              <a:spcAft>
                <a:spcPts val="0"/>
              </a:spcAft>
              <a:buClr>
                <a:schemeClr val="hlink"/>
              </a:buClr>
              <a:buSzPct val="59999"/>
              <a:buNone/>
            </a:pPr>
            <a:r>
              <a:rPr lang="en-US" sz="1600" b="1" i="0" u="none" dirty="0" err="1">
                <a:solidFill>
                  <a:schemeClr val="lt1"/>
                </a:solidFill>
                <a:latin typeface="Times New Roman"/>
                <a:ea typeface="Times New Roman"/>
                <a:cs typeface="Times New Roman"/>
                <a:sym typeface="Times New Roman"/>
              </a:rPr>
              <a:t>speylt</a:t>
            </a:r>
            <a:r>
              <a:rPr lang="en-US" sz="1600" b="1" i="0" u="none" dirty="0">
                <a:solidFill>
                  <a:schemeClr val="lt1"/>
                </a:solidFill>
                <a:latin typeface="Times New Roman"/>
                <a:ea typeface="Times New Roman"/>
                <a:cs typeface="Times New Roman"/>
                <a:sym typeface="Times New Roman"/>
              </a:rPr>
              <a:t> useless </a:t>
            </a:r>
            <a:r>
              <a:rPr lang="en-US" sz="1600" b="1" i="0" u="none" dirty="0" err="1">
                <a:solidFill>
                  <a:schemeClr val="lt1"/>
                </a:solidFill>
                <a:latin typeface="Times New Roman"/>
                <a:ea typeface="Times New Roman"/>
                <a:cs typeface="Times New Roman"/>
                <a:sym typeface="Times New Roman"/>
              </a:rPr>
              <a:t>yi</a:t>
            </a:r>
            <a:r>
              <a:rPr lang="en-US" sz="1600" b="1" i="0" u="none" dirty="0">
                <a:solidFill>
                  <a:schemeClr val="lt1"/>
                </a:solidFill>
                <a:latin typeface="Times New Roman"/>
                <a:ea typeface="Times New Roman"/>
                <a:cs typeface="Times New Roman"/>
                <a:sym typeface="Times New Roman"/>
              </a:rPr>
              <a:t> </a:t>
            </a:r>
            <a:r>
              <a:rPr lang="en-US" sz="1600" b="1" i="0" u="none" dirty="0" err="1">
                <a:solidFill>
                  <a:schemeClr val="lt1"/>
                </a:solidFill>
                <a:latin typeface="Times New Roman"/>
                <a:ea typeface="Times New Roman"/>
                <a:cs typeface="Times New Roman"/>
                <a:sym typeface="Times New Roman"/>
              </a:rPr>
              <a:t>urr</a:t>
            </a:r>
            <a:endParaRPr lang="en-US" sz="1600" b="1" i="0" u="none" dirty="0">
              <a:solidFill>
                <a:schemeClr val="lt1"/>
              </a:solidFill>
              <a:latin typeface="Times New Roman"/>
              <a:ea typeface="Times New Roman"/>
              <a:cs typeface="Times New Roman"/>
              <a:sym typeface="Times New Roman"/>
            </a:endParaRPr>
          </a:p>
          <a:p>
            <a:pPr marL="0" marR="0" lvl="0" indent="0" algn="l" rtl="0">
              <a:lnSpc>
                <a:spcPct val="90000"/>
              </a:lnSpc>
              <a:spcBef>
                <a:spcPts val="280"/>
              </a:spcBef>
              <a:spcAft>
                <a:spcPts val="0"/>
              </a:spcAft>
              <a:buClr>
                <a:schemeClr val="hlink"/>
              </a:buClr>
              <a:buSzPct val="59999"/>
              <a:buNone/>
            </a:pPr>
            <a:r>
              <a:rPr lang="en-US" sz="1600" b="1" i="0" u="none" dirty="0">
                <a:solidFill>
                  <a:schemeClr val="lt1"/>
                </a:solidFill>
                <a:latin typeface="Times New Roman"/>
                <a:ea typeface="Times New Roman"/>
                <a:cs typeface="Times New Roman"/>
                <a:sym typeface="Times New Roman"/>
              </a:rPr>
              <a:t>twisted </a:t>
            </a:r>
            <a:r>
              <a:rPr lang="en-US" sz="1600" b="1" i="0" u="none" dirty="0" err="1">
                <a:solidFill>
                  <a:schemeClr val="lt1"/>
                </a:solidFill>
                <a:latin typeface="Times New Roman"/>
                <a:ea typeface="Times New Roman"/>
                <a:cs typeface="Times New Roman"/>
                <a:sym typeface="Times New Roman"/>
              </a:rPr>
              <a:t>izza</a:t>
            </a:r>
            <a:r>
              <a:rPr lang="en-US" sz="1600" b="1" i="0" u="none" dirty="0">
                <a:solidFill>
                  <a:schemeClr val="lt1"/>
                </a:solidFill>
                <a:latin typeface="Times New Roman"/>
                <a:ea typeface="Times New Roman"/>
                <a:cs typeface="Times New Roman"/>
                <a:sym typeface="Times New Roman"/>
              </a:rPr>
              <a:t> </a:t>
            </a:r>
            <a:r>
              <a:rPr lang="en-US" sz="1600" b="1" i="0" u="none" dirty="0" err="1">
                <a:solidFill>
                  <a:schemeClr val="lt1"/>
                </a:solidFill>
                <a:latin typeface="Times New Roman"/>
                <a:ea typeface="Times New Roman"/>
                <a:cs typeface="Times New Roman"/>
                <a:sym typeface="Times New Roman"/>
              </a:rPr>
              <a:t>coarkscrew</a:t>
            </a:r>
            <a:endParaRPr lang="en-US" sz="1600" b="1" i="0" u="none" dirty="0">
              <a:solidFill>
                <a:schemeClr val="lt1"/>
              </a:solidFill>
              <a:latin typeface="Times New Roman"/>
              <a:ea typeface="Times New Roman"/>
              <a:cs typeface="Times New Roman"/>
              <a:sym typeface="Times New Roman"/>
            </a:endParaRPr>
          </a:p>
          <a:p>
            <a:pPr marL="0" marR="0" lvl="0" indent="0" algn="l" rtl="0">
              <a:lnSpc>
                <a:spcPct val="90000"/>
              </a:lnSpc>
              <a:spcBef>
                <a:spcPts val="280"/>
              </a:spcBef>
              <a:spcAft>
                <a:spcPts val="0"/>
              </a:spcAft>
              <a:buClr>
                <a:schemeClr val="hlink"/>
              </a:buClr>
              <a:buSzPct val="59999"/>
              <a:buNone/>
            </a:pPr>
            <a:r>
              <a:rPr lang="en-US" sz="1600" b="1" i="0" u="none" dirty="0" err="1">
                <a:solidFill>
                  <a:schemeClr val="lt1"/>
                </a:solidFill>
                <a:latin typeface="Times New Roman"/>
                <a:ea typeface="Times New Roman"/>
                <a:cs typeface="Times New Roman"/>
                <a:sym typeface="Times New Roman"/>
              </a:rPr>
              <a:t>cawz</a:t>
            </a:r>
            <a:r>
              <a:rPr lang="en-US" sz="1600" b="1" i="0" u="none" dirty="0">
                <a:solidFill>
                  <a:schemeClr val="lt1"/>
                </a:solidFill>
                <a:latin typeface="Times New Roman"/>
                <a:ea typeface="Times New Roman"/>
                <a:cs typeface="Times New Roman"/>
                <a:sym typeface="Times New Roman"/>
              </a:rPr>
              <a:t> </a:t>
            </a:r>
            <a:r>
              <a:rPr lang="en-US" sz="1600" b="1" i="0" u="none" dirty="0" err="1">
                <a:solidFill>
                  <a:schemeClr val="lt1"/>
                </a:solidFill>
                <a:latin typeface="Times New Roman"/>
                <a:ea typeface="Times New Roman"/>
                <a:cs typeface="Times New Roman"/>
                <a:sym typeface="Times New Roman"/>
              </a:rPr>
              <a:t>rowz</a:t>
            </a:r>
            <a:r>
              <a:rPr lang="en-US" sz="1600" b="1" i="0" u="none" dirty="0">
                <a:solidFill>
                  <a:schemeClr val="lt1"/>
                </a:solidFill>
                <a:latin typeface="Times New Roman"/>
                <a:ea typeface="Times New Roman"/>
                <a:cs typeface="Times New Roman"/>
                <a:sym typeface="Times New Roman"/>
              </a:rPr>
              <a:t> </a:t>
            </a:r>
            <a:r>
              <a:rPr lang="en-US" sz="1600" b="1" i="0" u="none" dirty="0" err="1">
                <a:solidFill>
                  <a:schemeClr val="lt1"/>
                </a:solidFill>
                <a:latin typeface="Times New Roman"/>
                <a:ea typeface="Times New Roman"/>
                <a:cs typeface="Times New Roman"/>
                <a:sym typeface="Times New Roman"/>
              </a:rPr>
              <a:t>inan</a:t>
            </a:r>
            <a:r>
              <a:rPr lang="en-US" sz="1600" b="1" i="0" u="none" dirty="0">
                <a:solidFill>
                  <a:schemeClr val="lt1"/>
                </a:solidFill>
                <a:latin typeface="Times New Roman"/>
                <a:ea typeface="Times New Roman"/>
                <a:cs typeface="Times New Roman"/>
                <a:sym typeface="Times New Roman"/>
              </a:rPr>
              <a:t> empty </a:t>
            </a:r>
            <a:r>
              <a:rPr lang="en-US" sz="1600" b="1" i="0" u="none" dirty="0" err="1">
                <a:solidFill>
                  <a:schemeClr val="lt1"/>
                </a:solidFill>
                <a:latin typeface="Times New Roman"/>
                <a:ea typeface="Times New Roman"/>
                <a:cs typeface="Times New Roman"/>
                <a:sym typeface="Times New Roman"/>
              </a:rPr>
              <a:t>hoose</a:t>
            </a:r>
            <a:endParaRPr lang="en-US" sz="1600" b="1" i="0" u="none" dirty="0">
              <a:solidFill>
                <a:schemeClr val="lt1"/>
              </a:solidFill>
              <a:latin typeface="Times New Roman"/>
              <a:ea typeface="Times New Roman"/>
              <a:cs typeface="Times New Roman"/>
              <a:sym typeface="Times New Roman"/>
            </a:endParaRPr>
          </a:p>
          <a:p>
            <a:pPr marL="0" marR="0" lvl="0" indent="0" algn="l" rtl="0">
              <a:lnSpc>
                <a:spcPct val="90000"/>
              </a:lnSpc>
              <a:spcBef>
                <a:spcPts val="280"/>
              </a:spcBef>
              <a:spcAft>
                <a:spcPts val="0"/>
              </a:spcAft>
              <a:buClr>
                <a:schemeClr val="hlink"/>
              </a:buClr>
              <a:buSzPct val="59999"/>
              <a:buNone/>
            </a:pPr>
            <a:r>
              <a:rPr lang="en-US" sz="1600" b="1" i="0" u="none" dirty="0" err="1">
                <a:solidFill>
                  <a:schemeClr val="lt1"/>
                </a:solidFill>
                <a:latin typeface="Times New Roman"/>
                <a:ea typeface="Times New Roman"/>
                <a:cs typeface="Times New Roman"/>
                <a:sym typeface="Times New Roman"/>
              </a:rPr>
              <a:t>yir</a:t>
            </a:r>
            <a:r>
              <a:rPr lang="en-US" sz="1600" b="1" i="0" u="none" dirty="0">
                <a:solidFill>
                  <a:schemeClr val="lt1"/>
                </a:solidFill>
                <a:latin typeface="Times New Roman"/>
                <a:ea typeface="Times New Roman"/>
                <a:cs typeface="Times New Roman"/>
                <a:sym typeface="Times New Roman"/>
              </a:rPr>
              <a:t> </a:t>
            </a:r>
            <a:r>
              <a:rPr lang="en-US" sz="1600" b="1" i="0" u="none" dirty="0" err="1">
                <a:solidFill>
                  <a:schemeClr val="lt1"/>
                </a:solidFill>
                <a:latin typeface="Times New Roman"/>
                <a:ea typeface="Times New Roman"/>
                <a:cs typeface="Times New Roman"/>
                <a:sym typeface="Times New Roman"/>
              </a:rPr>
              <a:t>faithir</a:t>
            </a:r>
            <a:r>
              <a:rPr lang="en-US" sz="1600" b="1" i="0" u="none" dirty="0">
                <a:solidFill>
                  <a:schemeClr val="lt1"/>
                </a:solidFill>
                <a:latin typeface="Times New Roman"/>
                <a:ea typeface="Times New Roman"/>
                <a:cs typeface="Times New Roman"/>
                <a:sym typeface="Times New Roman"/>
              </a:rPr>
              <a:t> </a:t>
            </a:r>
            <a:r>
              <a:rPr lang="en-US" sz="1600" b="1" i="0" u="none" dirty="0" err="1">
                <a:solidFill>
                  <a:schemeClr val="lt1"/>
                </a:solidFill>
                <a:latin typeface="Times New Roman"/>
                <a:ea typeface="Times New Roman"/>
                <a:cs typeface="Times New Roman"/>
                <a:sym typeface="Times New Roman"/>
              </a:rPr>
              <a:t>nivirid</a:t>
            </a:r>
            <a:r>
              <a:rPr lang="en-US" sz="1600" b="1" i="0" u="none" dirty="0">
                <a:solidFill>
                  <a:schemeClr val="lt1"/>
                </a:solidFill>
                <a:latin typeface="Times New Roman"/>
                <a:ea typeface="Times New Roman"/>
                <a:cs typeface="Times New Roman"/>
                <a:sym typeface="Times New Roman"/>
              </a:rPr>
              <a:t> </a:t>
            </a:r>
            <a:r>
              <a:rPr lang="en-US" sz="1600" b="1" i="0" u="none" dirty="0" err="1">
                <a:solidFill>
                  <a:schemeClr val="lt1"/>
                </a:solidFill>
                <a:latin typeface="Times New Roman"/>
                <a:ea typeface="Times New Roman"/>
                <a:cs typeface="Times New Roman"/>
                <a:sym typeface="Times New Roman"/>
              </a:rPr>
              <a:t>yoor</a:t>
            </a:r>
            <a:r>
              <a:rPr lang="en-US" sz="1600" b="1" i="0" u="none" dirty="0">
                <a:solidFill>
                  <a:schemeClr val="lt1"/>
                </a:solidFill>
                <a:latin typeface="Times New Roman"/>
                <a:ea typeface="Times New Roman"/>
                <a:cs typeface="Times New Roman"/>
                <a:sym typeface="Times New Roman"/>
              </a:rPr>
              <a:t> chance</a:t>
            </a:r>
          </a:p>
          <a:p>
            <a:pPr marL="0" marR="0" lvl="0" indent="0" algn="l" rtl="0">
              <a:lnSpc>
                <a:spcPct val="90000"/>
              </a:lnSpc>
              <a:spcBef>
                <a:spcPts val="280"/>
              </a:spcBef>
              <a:spcAft>
                <a:spcPts val="0"/>
              </a:spcAft>
              <a:buClr>
                <a:schemeClr val="hlink"/>
              </a:buClr>
              <a:buSzPct val="59999"/>
              <a:buNone/>
            </a:pPr>
            <a:r>
              <a:rPr lang="en-US" sz="1600" b="1" i="0" u="none" dirty="0">
                <a:solidFill>
                  <a:schemeClr val="lt1"/>
                </a:solidFill>
                <a:latin typeface="Times New Roman"/>
                <a:ea typeface="Times New Roman"/>
                <a:cs typeface="Times New Roman"/>
                <a:sym typeface="Times New Roman"/>
              </a:rPr>
              <a:t>pick n </a:t>
            </a:r>
            <a:r>
              <a:rPr lang="en-US" sz="1600" b="1" i="0" u="none" dirty="0" err="1">
                <a:solidFill>
                  <a:schemeClr val="lt1"/>
                </a:solidFill>
                <a:latin typeface="Times New Roman"/>
                <a:ea typeface="Times New Roman"/>
                <a:cs typeface="Times New Roman"/>
                <a:sym typeface="Times New Roman"/>
              </a:rPr>
              <a:t>choozyir</a:t>
            </a:r>
            <a:r>
              <a:rPr lang="en-US" sz="1600" b="1" i="0" u="none" dirty="0">
                <a:solidFill>
                  <a:schemeClr val="lt1"/>
                </a:solidFill>
                <a:latin typeface="Times New Roman"/>
                <a:ea typeface="Times New Roman"/>
                <a:cs typeface="Times New Roman"/>
                <a:sym typeface="Times New Roman"/>
              </a:rPr>
              <a:t> </a:t>
            </a:r>
            <a:r>
              <a:rPr lang="en-US" sz="1600" b="1" i="0" u="none" dirty="0" err="1">
                <a:solidFill>
                  <a:schemeClr val="lt1"/>
                </a:solidFill>
                <a:latin typeface="Times New Roman"/>
                <a:ea typeface="Times New Roman"/>
                <a:cs typeface="Times New Roman"/>
                <a:sym typeface="Times New Roman"/>
              </a:rPr>
              <a:t>joab</a:t>
            </a:r>
            <a:endParaRPr lang="en-US" sz="1600" b="1" i="0" u="none" dirty="0">
              <a:solidFill>
                <a:schemeClr val="lt1"/>
              </a:solidFill>
              <a:latin typeface="Times New Roman"/>
              <a:ea typeface="Times New Roman"/>
              <a:cs typeface="Times New Roman"/>
              <a:sym typeface="Times New Roman"/>
            </a:endParaRPr>
          </a:p>
          <a:p>
            <a:pPr marL="0" marR="0" lvl="0" indent="0" algn="l" rtl="0">
              <a:lnSpc>
                <a:spcPct val="90000"/>
              </a:lnSpc>
              <a:spcBef>
                <a:spcPts val="280"/>
              </a:spcBef>
              <a:spcAft>
                <a:spcPts val="0"/>
              </a:spcAft>
              <a:buClr>
                <a:schemeClr val="hlink"/>
              </a:buClr>
              <a:buSzPct val="59999"/>
              <a:buNone/>
            </a:pPr>
            <a:r>
              <a:rPr lang="en-US" sz="1600" b="1" i="0" u="none" dirty="0">
                <a:solidFill>
                  <a:schemeClr val="lt1"/>
                </a:solidFill>
                <a:latin typeface="Times New Roman"/>
                <a:ea typeface="Times New Roman"/>
                <a:cs typeface="Times New Roman"/>
                <a:sym typeface="Times New Roman"/>
              </a:rPr>
              <a:t>a steady </a:t>
            </a:r>
            <a:r>
              <a:rPr lang="en-US" sz="1600" b="1" i="0" u="none" dirty="0" err="1">
                <a:solidFill>
                  <a:schemeClr val="lt1"/>
                </a:solidFill>
                <a:latin typeface="Times New Roman"/>
                <a:ea typeface="Times New Roman"/>
                <a:cs typeface="Times New Roman"/>
                <a:sym typeface="Times New Roman"/>
              </a:rPr>
              <a:t>pey</a:t>
            </a:r>
            <a:endParaRPr lang="en-US" sz="1600" b="1" i="0" u="none" dirty="0">
              <a:solidFill>
                <a:schemeClr val="lt1"/>
              </a:solidFill>
              <a:latin typeface="Times New Roman"/>
              <a:ea typeface="Times New Roman"/>
              <a:cs typeface="Times New Roman"/>
              <a:sym typeface="Times New Roman"/>
            </a:endParaRPr>
          </a:p>
          <a:p>
            <a:pPr marL="0" marR="0" lvl="0" indent="0" algn="l" rtl="0">
              <a:lnSpc>
                <a:spcPct val="90000"/>
              </a:lnSpc>
              <a:spcBef>
                <a:spcPts val="280"/>
              </a:spcBef>
              <a:spcAft>
                <a:spcPts val="0"/>
              </a:spcAft>
              <a:buClr>
                <a:schemeClr val="hlink"/>
              </a:buClr>
              <a:buSzPct val="59999"/>
              <a:buNone/>
            </a:pPr>
            <a:r>
              <a:rPr lang="en-US" sz="1600" b="1" i="0" u="none" dirty="0">
                <a:solidFill>
                  <a:schemeClr val="lt1"/>
                </a:solidFill>
                <a:latin typeface="Times New Roman"/>
                <a:ea typeface="Times New Roman"/>
                <a:cs typeface="Times New Roman"/>
                <a:sym typeface="Times New Roman"/>
              </a:rPr>
              <a:t>well </a:t>
            </a:r>
            <a:r>
              <a:rPr lang="en-US" sz="1600" b="1" i="0" u="none" dirty="0" err="1">
                <a:solidFill>
                  <a:schemeClr val="lt1"/>
                </a:solidFill>
                <a:latin typeface="Times New Roman"/>
                <a:ea typeface="Times New Roman"/>
                <a:cs typeface="Times New Roman"/>
                <a:sym typeface="Times New Roman"/>
              </a:rPr>
              <a:t>jis</a:t>
            </a:r>
            <a:r>
              <a:rPr lang="en-US" sz="1600" b="1" i="0" u="none" dirty="0">
                <a:solidFill>
                  <a:schemeClr val="lt1"/>
                </a:solidFill>
                <a:latin typeface="Times New Roman"/>
                <a:ea typeface="Times New Roman"/>
                <a:cs typeface="Times New Roman"/>
                <a:sym typeface="Times New Roman"/>
              </a:rPr>
              <a:t> take a </a:t>
            </a:r>
            <a:r>
              <a:rPr lang="en-US" sz="1600" b="1" i="0" u="none" dirty="0" err="1">
                <a:solidFill>
                  <a:schemeClr val="lt1"/>
                </a:solidFill>
                <a:latin typeface="Times New Roman"/>
                <a:ea typeface="Times New Roman"/>
                <a:cs typeface="Times New Roman"/>
                <a:sym typeface="Times New Roman"/>
              </a:rPr>
              <a:t>lookit</a:t>
            </a:r>
            <a:r>
              <a:rPr lang="en-US" sz="1600" b="1" i="0" u="none" dirty="0">
                <a:solidFill>
                  <a:schemeClr val="lt1"/>
                </a:solidFill>
                <a:latin typeface="Times New Roman"/>
                <a:ea typeface="Times New Roman"/>
                <a:cs typeface="Times New Roman"/>
                <a:sym typeface="Times New Roman"/>
              </a:rPr>
              <a:t> </a:t>
            </a:r>
            <a:r>
              <a:rPr lang="en-US" sz="1600" b="1" i="0" u="none" dirty="0" err="1">
                <a:solidFill>
                  <a:schemeClr val="lt1"/>
                </a:solidFill>
                <a:latin typeface="Times New Roman"/>
                <a:ea typeface="Times New Roman"/>
                <a:cs typeface="Times New Roman"/>
                <a:sym typeface="Times New Roman"/>
              </a:rPr>
              <a:t>yirsell</a:t>
            </a:r>
            <a:endParaRPr lang="en-US" sz="1600" b="1" i="0" u="none" dirty="0">
              <a:solidFill>
                <a:schemeClr val="lt1"/>
              </a:solidFill>
              <a:latin typeface="Times New Roman"/>
              <a:ea typeface="Times New Roman"/>
              <a:cs typeface="Times New Roman"/>
              <a:sym typeface="Times New Roman"/>
            </a:endParaRPr>
          </a:p>
          <a:p>
            <a:pPr marL="0" marR="0" lvl="0" indent="0" algn="l" rtl="0">
              <a:lnSpc>
                <a:spcPct val="90000"/>
              </a:lnSpc>
              <a:spcBef>
                <a:spcPts val="280"/>
              </a:spcBef>
              <a:spcAft>
                <a:spcPts val="0"/>
              </a:spcAft>
              <a:buClr>
                <a:schemeClr val="hlink"/>
              </a:buClr>
              <a:buSzPct val="59999"/>
              <a:buNone/>
            </a:pPr>
            <a:r>
              <a:rPr lang="en-US" sz="1600" b="1" i="0" u="none" dirty="0" err="1">
                <a:solidFill>
                  <a:schemeClr val="lt1"/>
                </a:solidFill>
                <a:latin typeface="Times New Roman"/>
                <a:ea typeface="Times New Roman"/>
                <a:cs typeface="Times New Roman"/>
                <a:sym typeface="Times New Roman"/>
              </a:rPr>
              <a:t>naithur</a:t>
            </a:r>
            <a:r>
              <a:rPr lang="en-US" sz="1600" b="1" i="0" u="none" dirty="0">
                <a:solidFill>
                  <a:schemeClr val="lt1"/>
                </a:solidFill>
                <a:latin typeface="Times New Roman"/>
                <a:ea typeface="Times New Roman"/>
                <a:cs typeface="Times New Roman"/>
                <a:sym typeface="Times New Roman"/>
              </a:rPr>
              <a:t> work </a:t>
            </a:r>
            <a:r>
              <a:rPr lang="en-US" sz="1600" b="1" i="0" u="none" dirty="0" err="1">
                <a:solidFill>
                  <a:schemeClr val="lt1"/>
                </a:solidFill>
                <a:latin typeface="Times New Roman"/>
                <a:ea typeface="Times New Roman"/>
                <a:cs typeface="Times New Roman"/>
                <a:sym typeface="Times New Roman"/>
              </a:rPr>
              <a:t>nur</a:t>
            </a:r>
            <a:r>
              <a:rPr lang="en-US" sz="1600" b="1" i="0" u="none" dirty="0">
                <a:solidFill>
                  <a:schemeClr val="lt1"/>
                </a:solidFill>
                <a:latin typeface="Times New Roman"/>
                <a:ea typeface="Times New Roman"/>
                <a:cs typeface="Times New Roman"/>
                <a:sym typeface="Times New Roman"/>
              </a:rPr>
              <a:t> </a:t>
            </a:r>
            <a:r>
              <a:rPr lang="en-US" sz="1600" b="1" i="0" u="none" dirty="0" err="1">
                <a:solidFill>
                  <a:schemeClr val="lt1"/>
                </a:solidFill>
                <a:latin typeface="Times New Roman"/>
                <a:ea typeface="Times New Roman"/>
                <a:cs typeface="Times New Roman"/>
                <a:sym typeface="Times New Roman"/>
              </a:rPr>
              <a:t>wahnt</a:t>
            </a:r>
            <a:endParaRPr lang="en-US" sz="1600" b="1" i="0" u="none" dirty="0">
              <a:solidFill>
                <a:schemeClr val="lt1"/>
              </a:solidFill>
              <a:latin typeface="Times New Roman"/>
              <a:ea typeface="Times New Roman"/>
              <a:cs typeface="Times New Roman"/>
              <a:sym typeface="Times New Roman"/>
            </a:endParaRPr>
          </a:p>
          <a:p>
            <a:pPr marL="0" marR="0" lvl="0" indent="0" algn="l" rtl="0">
              <a:lnSpc>
                <a:spcPct val="90000"/>
              </a:lnSpc>
              <a:spcBef>
                <a:spcPts val="280"/>
              </a:spcBef>
              <a:spcAft>
                <a:spcPts val="0"/>
              </a:spcAft>
              <a:buClr>
                <a:schemeClr val="hlink"/>
              </a:buClr>
              <a:buSzPct val="59999"/>
              <a:buNone/>
            </a:pPr>
            <a:r>
              <a:rPr lang="en-US" sz="1600" b="1" i="0" u="none" dirty="0">
                <a:solidFill>
                  <a:schemeClr val="lt1"/>
                </a:solidFill>
                <a:latin typeface="Times New Roman"/>
                <a:ea typeface="Times New Roman"/>
                <a:cs typeface="Times New Roman"/>
                <a:sym typeface="Times New Roman"/>
              </a:rPr>
              <a:t>aw aye</a:t>
            </a:r>
          </a:p>
          <a:p>
            <a:pPr marL="0" marR="0" lvl="0" indent="0" algn="l" rtl="0">
              <a:lnSpc>
                <a:spcPct val="90000"/>
              </a:lnSpc>
              <a:spcBef>
                <a:spcPts val="280"/>
              </a:spcBef>
              <a:spcAft>
                <a:spcPts val="0"/>
              </a:spcAft>
              <a:buClr>
                <a:schemeClr val="hlink"/>
              </a:buClr>
              <a:buSzPct val="59999"/>
              <a:buNone/>
            </a:pPr>
            <a:r>
              <a:rPr lang="en-US" sz="1600" b="1" i="0" u="none" dirty="0" err="1">
                <a:solidFill>
                  <a:schemeClr val="lt1"/>
                </a:solidFill>
                <a:latin typeface="Times New Roman"/>
                <a:ea typeface="Times New Roman"/>
                <a:cs typeface="Times New Roman"/>
                <a:sym typeface="Times New Roman"/>
              </a:rPr>
              <a:t>yir</a:t>
            </a:r>
            <a:r>
              <a:rPr lang="en-US" sz="1600" b="1" i="0" u="none" dirty="0">
                <a:solidFill>
                  <a:schemeClr val="lt1"/>
                </a:solidFill>
                <a:latin typeface="Times New Roman"/>
                <a:ea typeface="Times New Roman"/>
                <a:cs typeface="Times New Roman"/>
                <a:sym typeface="Times New Roman"/>
              </a:rPr>
              <a:t> </a:t>
            </a:r>
            <a:r>
              <a:rPr lang="en-US" sz="1600" b="1" i="0" u="none" dirty="0" err="1">
                <a:solidFill>
                  <a:schemeClr val="lt1"/>
                </a:solidFill>
                <a:latin typeface="Times New Roman"/>
                <a:ea typeface="Times New Roman"/>
                <a:cs typeface="Times New Roman"/>
                <a:sym typeface="Times New Roman"/>
              </a:rPr>
              <a:t>clivir</a:t>
            </a:r>
            <a:endParaRPr lang="en-US" sz="1600" b="1" i="0" u="none" dirty="0">
              <a:solidFill>
                <a:schemeClr val="lt1"/>
              </a:solidFill>
              <a:latin typeface="Times New Roman"/>
              <a:ea typeface="Times New Roman"/>
              <a:cs typeface="Times New Roman"/>
              <a:sym typeface="Times New Roman"/>
            </a:endParaRPr>
          </a:p>
          <a:p>
            <a:pPr marL="0" marR="0" lvl="0" indent="0" algn="l" rtl="0">
              <a:lnSpc>
                <a:spcPct val="90000"/>
              </a:lnSpc>
              <a:spcBef>
                <a:spcPts val="280"/>
              </a:spcBef>
              <a:spcAft>
                <a:spcPts val="0"/>
              </a:spcAft>
              <a:buClr>
                <a:schemeClr val="hlink"/>
              </a:buClr>
              <a:buSzPct val="59999"/>
              <a:buNone/>
            </a:pPr>
            <a:r>
              <a:rPr lang="en-US" sz="1600" b="1" i="0" u="none" dirty="0">
                <a:solidFill>
                  <a:schemeClr val="lt1"/>
                </a:solidFill>
                <a:latin typeface="Times New Roman"/>
                <a:ea typeface="Times New Roman"/>
                <a:cs typeface="Times New Roman"/>
                <a:sym typeface="Times New Roman"/>
              </a:rPr>
              <a:t>damn </a:t>
            </a:r>
            <a:r>
              <a:rPr lang="en-US" sz="1600" b="1" i="0" u="none" dirty="0" err="1">
                <a:solidFill>
                  <a:schemeClr val="lt1"/>
                </a:solidFill>
                <a:latin typeface="Times New Roman"/>
                <a:ea typeface="Times New Roman"/>
                <a:cs typeface="Times New Roman"/>
                <a:sym typeface="Times New Roman"/>
              </a:rPr>
              <a:t>clivir</a:t>
            </a:r>
            <a:endParaRPr lang="en-US" sz="1600" b="1" i="0" u="none" dirty="0">
              <a:solidFill>
                <a:schemeClr val="lt1"/>
              </a:solidFill>
              <a:latin typeface="Times New Roman"/>
              <a:ea typeface="Times New Roman"/>
              <a:cs typeface="Times New Roman"/>
              <a:sym typeface="Times New Roman"/>
            </a:endParaRPr>
          </a:p>
          <a:p>
            <a:pPr marL="0" marR="0" lvl="0" indent="0" algn="l" rtl="0">
              <a:lnSpc>
                <a:spcPct val="90000"/>
              </a:lnSpc>
              <a:spcBef>
                <a:spcPts val="280"/>
              </a:spcBef>
              <a:spcAft>
                <a:spcPts val="0"/>
              </a:spcAft>
              <a:buClr>
                <a:schemeClr val="hlink"/>
              </a:buClr>
              <a:buSzPct val="59999"/>
              <a:buNone/>
            </a:pPr>
            <a:r>
              <a:rPr lang="en-US" sz="1600" b="1" i="0" u="none" dirty="0">
                <a:solidFill>
                  <a:schemeClr val="lt1"/>
                </a:solidFill>
                <a:latin typeface="Times New Roman"/>
                <a:ea typeface="Times New Roman"/>
                <a:cs typeface="Times New Roman"/>
                <a:sym typeface="Times New Roman"/>
              </a:rPr>
              <a:t>but </a:t>
            </a:r>
            <a:r>
              <a:rPr lang="en-US" sz="1600" b="1" i="0" u="none" dirty="0" err="1">
                <a:solidFill>
                  <a:schemeClr val="lt1"/>
                </a:solidFill>
                <a:latin typeface="Times New Roman"/>
                <a:ea typeface="Times New Roman"/>
                <a:cs typeface="Times New Roman"/>
                <a:sym typeface="Times New Roman"/>
              </a:rPr>
              <a:t>yi</a:t>
            </a:r>
            <a:r>
              <a:rPr lang="en-US" sz="1600" b="1" i="0" u="none" dirty="0">
                <a:solidFill>
                  <a:schemeClr val="lt1"/>
                </a:solidFill>
                <a:latin typeface="Times New Roman"/>
                <a:ea typeface="Times New Roman"/>
                <a:cs typeface="Times New Roman"/>
                <a:sym typeface="Times New Roman"/>
              </a:rPr>
              <a:t> </a:t>
            </a:r>
            <a:r>
              <a:rPr lang="en-US" sz="1600" b="1" i="0" u="none" dirty="0" err="1">
                <a:solidFill>
                  <a:schemeClr val="lt1"/>
                </a:solidFill>
                <a:latin typeface="Times New Roman"/>
                <a:ea typeface="Times New Roman"/>
                <a:cs typeface="Times New Roman"/>
                <a:sym typeface="Times New Roman"/>
              </a:rPr>
              <a:t>huvny</a:t>
            </a:r>
            <a:r>
              <a:rPr lang="en-US" sz="1600" b="1" i="0" u="none" dirty="0">
                <a:solidFill>
                  <a:schemeClr val="lt1"/>
                </a:solidFill>
                <a:latin typeface="Times New Roman"/>
                <a:ea typeface="Times New Roman"/>
                <a:cs typeface="Times New Roman"/>
                <a:sym typeface="Times New Roman"/>
              </a:rPr>
              <a:t> a clue </a:t>
            </a:r>
            <a:r>
              <a:rPr lang="en-US" sz="1600" b="1" i="0" u="none" dirty="0" err="1">
                <a:solidFill>
                  <a:schemeClr val="lt1"/>
                </a:solidFill>
                <a:latin typeface="Times New Roman"/>
                <a:ea typeface="Times New Roman"/>
                <a:cs typeface="Times New Roman"/>
                <a:sym typeface="Times New Roman"/>
              </a:rPr>
              <a:t>whut</a:t>
            </a:r>
            <a:r>
              <a:rPr lang="en-US" sz="1600" b="1" i="0" u="none" dirty="0">
                <a:solidFill>
                  <a:schemeClr val="lt1"/>
                </a:solidFill>
                <a:latin typeface="Times New Roman"/>
                <a:ea typeface="Times New Roman"/>
                <a:cs typeface="Times New Roman"/>
                <a:sym typeface="Times New Roman"/>
              </a:rPr>
              <a:t> </a:t>
            </a:r>
            <a:r>
              <a:rPr lang="en-US" sz="1600" b="1" i="0" u="none" dirty="0" err="1">
                <a:solidFill>
                  <a:schemeClr val="lt1"/>
                </a:solidFill>
                <a:latin typeface="Times New Roman"/>
                <a:ea typeface="Times New Roman"/>
                <a:cs typeface="Times New Roman"/>
                <a:sym typeface="Times New Roman"/>
              </a:rPr>
              <a:t>yir</a:t>
            </a:r>
            <a:r>
              <a:rPr lang="en-US" sz="1600" b="1" i="0" u="none" dirty="0">
                <a:solidFill>
                  <a:schemeClr val="lt1"/>
                </a:solidFill>
                <a:latin typeface="Times New Roman"/>
                <a:ea typeface="Times New Roman"/>
                <a:cs typeface="Times New Roman"/>
                <a:sym typeface="Times New Roman"/>
              </a:rPr>
              <a:t> </a:t>
            </a:r>
            <a:r>
              <a:rPr lang="en-US" sz="1600" b="1" i="0" u="none" dirty="0" err="1">
                <a:solidFill>
                  <a:schemeClr val="lt1"/>
                </a:solidFill>
                <a:latin typeface="Times New Roman"/>
                <a:ea typeface="Times New Roman"/>
                <a:cs typeface="Times New Roman"/>
                <a:sym typeface="Times New Roman"/>
              </a:rPr>
              <a:t>dayn</a:t>
            </a:r>
            <a:r>
              <a:rPr lang="en-US" sz="1600" b="1" i="0" u="none" dirty="0">
                <a:solidFill>
                  <a:schemeClr val="lt1"/>
                </a:solidFill>
                <a:latin typeface="Times New Roman"/>
                <a:ea typeface="Times New Roman"/>
                <a:cs typeface="Times New Roman"/>
                <a:sym typeface="Times New Roman"/>
              </a:rPr>
              <a:t>.</a:t>
            </a:r>
          </a:p>
          <a:p>
            <a:pPr marL="0" marR="0" lvl="0" indent="0" algn="l" rtl="0">
              <a:lnSpc>
                <a:spcPct val="90000"/>
              </a:lnSpc>
              <a:spcBef>
                <a:spcPts val="280"/>
              </a:spcBef>
              <a:spcAft>
                <a:spcPts val="0"/>
              </a:spcAft>
              <a:buClr>
                <a:schemeClr val="hlink"/>
              </a:buClr>
              <a:buSzPct val="59999"/>
              <a:buNone/>
            </a:pPr>
            <a:r>
              <a:rPr lang="en-US" sz="1600" b="0" i="0" u="none" dirty="0">
                <a:solidFill>
                  <a:schemeClr val="lt1"/>
                </a:solidFill>
                <a:latin typeface="Times New Roman"/>
                <a:ea typeface="Times New Roman"/>
                <a:cs typeface="Times New Roman"/>
                <a:sym typeface="Times New Roman"/>
              </a:rPr>
              <a:t> </a:t>
            </a:r>
          </a:p>
          <a:p>
            <a:pPr marL="0" marR="0" lvl="0" indent="0" algn="l" rtl="0">
              <a:lnSpc>
                <a:spcPct val="90000"/>
              </a:lnSpc>
              <a:spcBef>
                <a:spcPts val="280"/>
              </a:spcBef>
              <a:spcAft>
                <a:spcPts val="0"/>
              </a:spcAft>
              <a:buClr>
                <a:schemeClr val="hlink"/>
              </a:buClr>
              <a:buSzPct val="59999"/>
              <a:buNone/>
            </a:pPr>
            <a:r>
              <a:rPr lang="en-US" sz="1600" b="1" i="0" u="none" dirty="0">
                <a:solidFill>
                  <a:schemeClr val="lt1"/>
                </a:solidFill>
                <a:latin typeface="Times New Roman"/>
                <a:ea typeface="Times New Roman"/>
                <a:cs typeface="Times New Roman"/>
                <a:sym typeface="Times New Roman"/>
              </a:rPr>
              <a:t>Tom Leonard</a:t>
            </a:r>
          </a:p>
          <a:p>
            <a:pPr marL="342900" marR="0" lvl="0" indent="-342900" algn="l" rtl="0">
              <a:spcBef>
                <a:spcPts val="280"/>
              </a:spcBef>
              <a:spcAft>
                <a:spcPts val="0"/>
              </a:spcAft>
              <a:buClr>
                <a:schemeClr val="hlink"/>
              </a:buClr>
              <a:buSzPct val="59999"/>
              <a:buFont typeface="Noto Sans Symbols"/>
              <a:buNone/>
            </a:pPr>
            <a:endParaRPr sz="1400" b="1" i="0" u="none" dirty="0">
              <a:solidFill>
                <a:schemeClr val="lt1"/>
              </a:solidFill>
              <a:latin typeface="Times New Roman"/>
              <a:ea typeface="Times New Roman"/>
              <a:cs typeface="Times New Roman"/>
              <a:sym typeface="Times New Roman"/>
            </a:endParaRP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123" name="Shape 123"/>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4</a:t>
            </a:fld>
            <a:endParaRPr lang="en-US" sz="1400" b="0" i="0" u="none">
              <a:solidFill>
                <a:schemeClr val="lt1"/>
              </a:solidFill>
              <a:latin typeface="Arial"/>
              <a:ea typeface="Arial"/>
              <a:cs typeface="Arial"/>
              <a:sym typeface="Arial"/>
            </a:endParaRPr>
          </a:p>
        </p:txBody>
      </p:sp>
      <p:sp>
        <p:nvSpPr>
          <p:cNvPr id="124" name="Shape 124"/>
          <p:cNvSpPr txBox="1">
            <a:spLocks noGrp="1"/>
          </p:cNvSpPr>
          <p:nvPr>
            <p:ph type="ctrTitle" idx="4294967295"/>
          </p:nvPr>
        </p:nvSpPr>
        <p:spPr>
          <a:xfrm rot="10800000">
            <a:off x="9097962" y="-46037"/>
            <a:ext cx="46037" cy="46037"/>
          </a:xfrm>
          <a:prstGeom prst="rect">
            <a:avLst/>
          </a:prstGeom>
          <a:noFill/>
          <a:ln>
            <a:noFill/>
          </a:ln>
        </p:spPr>
        <p:txBody>
          <a:bodyPr wrap="square" lIns="92075" tIns="46025" rIns="92075" bIns="46025" anchor="ctr" anchorCtr="0">
            <a:noAutofit/>
          </a:bodyPr>
          <a:lstStyle/>
          <a:p>
            <a:pPr marL="0" marR="0" lvl="0" indent="-177800" algn="l" rtl="0">
              <a:lnSpc>
                <a:spcPct val="70000"/>
              </a:lnSpc>
              <a:spcBef>
                <a:spcPts val="0"/>
              </a:spcBef>
              <a:spcAft>
                <a:spcPts val="0"/>
              </a:spcAft>
              <a:buClr>
                <a:schemeClr val="lt2"/>
              </a:buClr>
              <a:buSzPct val="100000"/>
              <a:buFont typeface="Arial Narrow"/>
              <a:buNone/>
            </a:pPr>
            <a:r>
              <a:rPr lang="en-US" sz="2800" b="1" i="0" u="none" strike="noStrike" cap="none">
                <a:solidFill>
                  <a:schemeClr val="lt2"/>
                </a:solidFill>
                <a:latin typeface="Arial Narrow"/>
                <a:ea typeface="Arial Narrow"/>
                <a:cs typeface="Arial Narrow"/>
                <a:sym typeface="Arial Narrow"/>
              </a:rPr>
              <a:t>`</a:t>
            </a:r>
          </a:p>
        </p:txBody>
      </p:sp>
      <p:sp>
        <p:nvSpPr>
          <p:cNvPr id="125" name="Shape 125"/>
          <p:cNvSpPr txBox="1">
            <a:spLocks noGrp="1"/>
          </p:cNvSpPr>
          <p:nvPr>
            <p:ph type="subTitle" idx="4294967295"/>
          </p:nvPr>
        </p:nvSpPr>
        <p:spPr>
          <a:xfrm>
            <a:off x="1420837" y="1285875"/>
            <a:ext cx="7723163" cy="4200525"/>
          </a:xfrm>
          <a:prstGeom prst="rect">
            <a:avLst/>
          </a:prstGeom>
          <a:noFill/>
          <a:ln>
            <a:noFill/>
          </a:ln>
        </p:spPr>
        <p:txBody>
          <a:bodyPr wrap="square" lIns="92075" tIns="46025" rIns="92075" bIns="46025" anchor="t" anchorCtr="0">
            <a:noAutofit/>
          </a:bodyPr>
          <a:lstStyle/>
          <a:p>
            <a:pPr marL="342900" marR="0" lvl="0" indent="-449580" algn="l" rtl="0">
              <a:lnSpc>
                <a:spcPct val="150000"/>
              </a:lnSpc>
              <a:spcBef>
                <a:spcPts val="0"/>
              </a:spcBef>
              <a:spcAft>
                <a:spcPts val="0"/>
              </a:spcAft>
              <a:buClr>
                <a:schemeClr val="hlink"/>
              </a:buClr>
              <a:buSzPct val="59999"/>
              <a:buFont typeface="Noto Sans Symbols"/>
              <a:buNone/>
            </a:pPr>
            <a:r>
              <a:rPr lang="en-US" sz="2800" b="0" i="0" u="none" strike="noStrike" cap="none" dirty="0">
                <a:solidFill>
                  <a:schemeClr val="lt1"/>
                </a:solidFill>
                <a:latin typeface="Arial"/>
                <a:ea typeface="Arial"/>
                <a:cs typeface="Arial"/>
                <a:sym typeface="Arial"/>
              </a:rPr>
              <a:t>	</a:t>
            </a:r>
            <a:r>
              <a:rPr lang="en-US" sz="2400" b="0" i="0" u="none" strike="noStrike" cap="none" dirty="0">
                <a:solidFill>
                  <a:schemeClr val="lt1"/>
                </a:solidFill>
                <a:latin typeface="Arial"/>
                <a:ea typeface="Arial"/>
                <a:cs typeface="Arial"/>
                <a:sym typeface="Arial"/>
              </a:rPr>
              <a:t>By the 11th century, Gaelic, descended from the Celtic language brought over from the north of Ireland by the original Scots, had become the dominant language in most of the emerging kingdom. At this point, there was a great influx of people from the North of England whose language had been heavily influenced by the Vikings.</a:t>
            </a:r>
          </a:p>
          <a:p>
            <a:pPr marL="342900" marR="0" lvl="0" indent="-342900" algn="l" rtl="0">
              <a:lnSpc>
                <a:spcPct val="100000"/>
              </a:lnSpc>
              <a:spcBef>
                <a:spcPts val="560"/>
              </a:spcBef>
              <a:spcAft>
                <a:spcPts val="0"/>
              </a:spcAft>
              <a:buClr>
                <a:schemeClr val="hlink"/>
              </a:buClr>
              <a:buSzPct val="59999"/>
              <a:buFont typeface="Noto Sans Symbols"/>
              <a:buNone/>
            </a:pPr>
            <a:endParaRPr sz="2800" b="0" i="0" u="none" strike="noStrike" cap="none" dirty="0">
              <a:solidFill>
                <a:schemeClr val="lt1"/>
              </a:solidFill>
              <a:latin typeface="Arial"/>
              <a:ea typeface="Arial"/>
              <a:cs typeface="Arial"/>
              <a:sym typeface="Arial"/>
            </a:endParaRPr>
          </a:p>
          <a:p>
            <a:pPr marL="342900" marR="0" lvl="0" indent="-342900" algn="l" rtl="0">
              <a:spcBef>
                <a:spcPts val="560"/>
              </a:spcBef>
              <a:spcAft>
                <a:spcPts val="0"/>
              </a:spcAft>
              <a:buClr>
                <a:schemeClr val="hlink"/>
              </a:buClr>
              <a:buSzPct val="59999"/>
              <a:buFont typeface="Noto Sans Symbols"/>
              <a:buNone/>
            </a:pPr>
            <a:endParaRPr sz="2800" b="0" i="0" u="none" dirty="0">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131" name="Shape 131"/>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5</a:t>
            </a:fld>
            <a:endParaRPr lang="en-US" sz="1400" b="0" i="0" u="none">
              <a:solidFill>
                <a:schemeClr val="lt1"/>
              </a:solidFill>
              <a:latin typeface="Arial"/>
              <a:ea typeface="Arial"/>
              <a:cs typeface="Arial"/>
              <a:sym typeface="Arial"/>
            </a:endParaRPr>
          </a:p>
        </p:txBody>
      </p:sp>
      <p:sp>
        <p:nvSpPr>
          <p:cNvPr id="132" name="Shape 132"/>
          <p:cNvSpPr txBox="1">
            <a:spLocks noGrp="1"/>
          </p:cNvSpPr>
          <p:nvPr>
            <p:ph type="body" idx="4294967295"/>
          </p:nvPr>
        </p:nvSpPr>
        <p:spPr>
          <a:xfrm>
            <a:off x="1406769" y="970670"/>
            <a:ext cx="7737231" cy="5125329"/>
          </a:xfrm>
          <a:prstGeom prst="rect">
            <a:avLst/>
          </a:prstGeom>
          <a:noFill/>
          <a:ln>
            <a:noFill/>
          </a:ln>
        </p:spPr>
        <p:txBody>
          <a:bodyPr wrap="square" lIns="92075" tIns="46025" rIns="92075" bIns="46025" anchor="t" anchorCtr="0">
            <a:noAutofit/>
          </a:bodyPr>
          <a:lstStyle/>
          <a:p>
            <a:pPr marL="342900" marR="0" lvl="0" indent="-342900" algn="l" rtl="0">
              <a:lnSpc>
                <a:spcPct val="150000"/>
              </a:lnSpc>
              <a:spcBef>
                <a:spcPts val="0"/>
              </a:spcBef>
              <a:spcAft>
                <a:spcPts val="0"/>
              </a:spcAft>
              <a:buClr>
                <a:schemeClr val="hlink"/>
              </a:buClr>
              <a:buSzPct val="59999"/>
              <a:buFont typeface="Noto Sans Symbols"/>
              <a:buChar char="■"/>
            </a:pPr>
            <a:r>
              <a:rPr lang="en-US" sz="2400" b="0" i="0" u="none" dirty="0">
                <a:solidFill>
                  <a:schemeClr val="lt1"/>
                </a:solidFill>
                <a:latin typeface="Arial"/>
                <a:ea typeface="Arial"/>
                <a:cs typeface="Arial"/>
                <a:sym typeface="Arial"/>
              </a:rPr>
              <a:t>Enriched with French, Latin, Gaelic and Flemish loanwords, this was to become the Scots language.</a:t>
            </a:r>
          </a:p>
          <a:p>
            <a:pPr marL="342900" marR="0" lvl="0" indent="-342900" algn="l" rtl="0">
              <a:lnSpc>
                <a:spcPct val="150000"/>
              </a:lnSpc>
              <a:spcBef>
                <a:spcPts val="560"/>
              </a:spcBef>
              <a:spcAft>
                <a:spcPts val="0"/>
              </a:spcAft>
              <a:buClr>
                <a:schemeClr val="hlink"/>
              </a:buClr>
              <a:buSzPct val="59999"/>
              <a:buFont typeface="Noto Sans Symbols"/>
              <a:buNone/>
            </a:pPr>
            <a:endParaRPr sz="2400" b="0" i="0" u="none" dirty="0">
              <a:solidFill>
                <a:schemeClr val="lt1"/>
              </a:solidFill>
              <a:latin typeface="Arial"/>
              <a:ea typeface="Arial"/>
              <a:cs typeface="Arial"/>
              <a:sym typeface="Arial"/>
            </a:endParaRPr>
          </a:p>
          <a:p>
            <a:pPr marL="342900" marR="0" lvl="0" indent="-342900" algn="l" rtl="0">
              <a:lnSpc>
                <a:spcPct val="150000"/>
              </a:lnSpc>
              <a:spcBef>
                <a:spcPts val="560"/>
              </a:spcBef>
              <a:spcAft>
                <a:spcPts val="0"/>
              </a:spcAft>
              <a:buClr>
                <a:schemeClr val="hlink"/>
              </a:buClr>
              <a:buSzPct val="59999"/>
              <a:buFont typeface="Noto Sans Symbols"/>
              <a:buChar char="■"/>
            </a:pPr>
            <a:r>
              <a:rPr lang="en-US" sz="2400" b="0" i="0" u="none" dirty="0">
                <a:solidFill>
                  <a:schemeClr val="lt1"/>
                </a:solidFill>
                <a:latin typeface="Arial"/>
                <a:ea typeface="Arial"/>
                <a:cs typeface="Arial"/>
                <a:sym typeface="Arial"/>
              </a:rPr>
              <a:t>As time went by, Scots and English went their separate ways. The north of England looked to the south as its model and Scotland developed its own rich literary culture.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ctrTitle"/>
          </p:nvPr>
        </p:nvSpPr>
        <p:spPr>
          <a:xfrm>
            <a:off x="2743200" y="427037"/>
            <a:ext cx="6399212" cy="1073150"/>
          </a:xfrm>
          <a:prstGeom prst="rect">
            <a:avLst/>
          </a:prstGeom>
          <a:noFill/>
          <a:ln>
            <a:noFill/>
          </a:ln>
        </p:spPr>
        <p:txBody>
          <a:bodyPr wrap="square" lIns="92075" tIns="46025" rIns="92075" bIns="46025" anchor="b" anchorCtr="0">
            <a:noAutofit/>
          </a:bodyPr>
          <a:lstStyle/>
          <a:p>
            <a:pPr marL="0" marR="0" lvl="0" indent="-228600" algn="l" rtl="0">
              <a:lnSpc>
                <a:spcPct val="80000"/>
              </a:lnSpc>
              <a:spcBef>
                <a:spcPts val="0"/>
              </a:spcBef>
              <a:spcAft>
                <a:spcPts val="0"/>
              </a:spcAft>
              <a:buClr>
                <a:schemeClr val="lt2"/>
              </a:buClr>
              <a:buSzPct val="100000"/>
              <a:buFont typeface="Arial Narrow"/>
              <a:buNone/>
            </a:pPr>
            <a:r>
              <a:rPr lang="en-US" sz="3600" b="1" i="0" u="none" strike="noStrike" cap="none">
                <a:solidFill>
                  <a:schemeClr val="lt2"/>
                </a:solidFill>
                <a:latin typeface="Arial Narrow"/>
                <a:ea typeface="Arial Narrow"/>
                <a:cs typeface="Arial Narrow"/>
                <a:sym typeface="Arial Narrow"/>
              </a:rPr>
              <a:t>Scots as a national language</a:t>
            </a:r>
          </a:p>
        </p:txBody>
      </p:sp>
      <p:sp>
        <p:nvSpPr>
          <p:cNvPr id="138" name="Shape 138"/>
          <p:cNvSpPr txBox="1">
            <a:spLocks noGrp="1"/>
          </p:cNvSpPr>
          <p:nvPr>
            <p:ph type="subTitle" idx="1"/>
          </p:nvPr>
        </p:nvSpPr>
        <p:spPr>
          <a:xfrm>
            <a:off x="1547447" y="1772529"/>
            <a:ext cx="7215554" cy="1808871"/>
          </a:xfrm>
          <a:prstGeom prst="rect">
            <a:avLst/>
          </a:prstGeom>
          <a:noFill/>
          <a:ln>
            <a:noFill/>
          </a:ln>
        </p:spPr>
        <p:txBody>
          <a:bodyPr wrap="square" lIns="92075" tIns="46025" rIns="92075" bIns="46025" anchor="t" anchorCtr="0">
            <a:noAutofit/>
          </a:bodyPr>
          <a:lstStyle/>
          <a:p>
            <a:pPr marL="0" marR="0" lvl="0" indent="-91440" algn="l" rtl="0">
              <a:lnSpc>
                <a:spcPct val="150000"/>
              </a:lnSpc>
              <a:spcBef>
                <a:spcPts val="0"/>
              </a:spcBef>
              <a:spcAft>
                <a:spcPts val="0"/>
              </a:spcAft>
              <a:buClr>
                <a:schemeClr val="hlink"/>
              </a:buClr>
              <a:buSzPct val="59999"/>
              <a:buFont typeface="Noto Sans Symbols"/>
              <a:buNone/>
            </a:pPr>
            <a:r>
              <a:rPr lang="en-US" b="0" i="0" u="none" strike="noStrike" cap="none" dirty="0">
                <a:solidFill>
                  <a:schemeClr val="lt1"/>
                </a:solidFill>
                <a:latin typeface="Arial"/>
                <a:ea typeface="Arial"/>
                <a:cs typeface="Arial"/>
                <a:sym typeface="Arial"/>
              </a:rPr>
              <a:t>In the 14</a:t>
            </a:r>
            <a:r>
              <a:rPr lang="en-US" b="0" i="0" u="none" strike="noStrike" cap="none" baseline="30000" dirty="0">
                <a:solidFill>
                  <a:schemeClr val="lt1"/>
                </a:solidFill>
                <a:latin typeface="Arial"/>
                <a:ea typeface="Arial"/>
                <a:cs typeface="Arial"/>
                <a:sym typeface="Arial"/>
              </a:rPr>
              <a:t>th</a:t>
            </a:r>
            <a:r>
              <a:rPr lang="en-US" b="0" i="0" u="none" strike="noStrike" cap="none" dirty="0">
                <a:solidFill>
                  <a:schemeClr val="lt1"/>
                </a:solidFill>
                <a:latin typeface="Arial"/>
                <a:ea typeface="Arial"/>
                <a:cs typeface="Arial"/>
                <a:sym typeface="Arial"/>
              </a:rPr>
              <a:t> century, Scottish Kings and Queens spoke Scots as well as other European languages.</a:t>
            </a:r>
          </a:p>
          <a:p>
            <a:pPr marL="0" marR="0" lvl="0" indent="-91440" algn="l" rtl="0">
              <a:lnSpc>
                <a:spcPct val="150000"/>
              </a:lnSpc>
              <a:spcBef>
                <a:spcPts val="480"/>
              </a:spcBef>
              <a:spcAft>
                <a:spcPts val="0"/>
              </a:spcAft>
              <a:buClr>
                <a:schemeClr val="hlink"/>
              </a:buClr>
              <a:buSzPct val="59999"/>
              <a:buFont typeface="Noto Sans Symbols"/>
              <a:buNone/>
            </a:pPr>
            <a:r>
              <a:rPr lang="en-US" b="0" i="0" u="none" strike="noStrike" cap="none" dirty="0">
                <a:solidFill>
                  <a:schemeClr val="lt1"/>
                </a:solidFill>
                <a:latin typeface="Arial"/>
                <a:ea typeface="Arial"/>
                <a:cs typeface="Arial"/>
                <a:sym typeface="Arial"/>
              </a:rPr>
              <a:t>By the early 16</a:t>
            </a:r>
            <a:r>
              <a:rPr lang="en-US" b="0" i="0" u="none" strike="noStrike" cap="none" baseline="30000" dirty="0">
                <a:solidFill>
                  <a:schemeClr val="lt1"/>
                </a:solidFill>
                <a:latin typeface="Arial"/>
                <a:ea typeface="Arial"/>
                <a:cs typeface="Arial"/>
                <a:sym typeface="Arial"/>
              </a:rPr>
              <a:t>th</a:t>
            </a:r>
            <a:r>
              <a:rPr lang="en-US" b="0" i="0" u="none" strike="noStrike" cap="none" dirty="0">
                <a:solidFill>
                  <a:schemeClr val="lt1"/>
                </a:solidFill>
                <a:latin typeface="Arial"/>
                <a:ea typeface="Arial"/>
                <a:cs typeface="Arial"/>
                <a:sym typeface="Arial"/>
              </a:rPr>
              <a:t> century, Scots, as it was now called, was well on the way to becoming an all-purpose national language, just as English was developing south of the border.</a:t>
            </a:r>
          </a:p>
        </p:txBody>
      </p:sp>
      <p:sp>
        <p:nvSpPr>
          <p:cNvPr id="139" name="Shape 139"/>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140" name="Shape 140"/>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6</a:t>
            </a:fld>
            <a:endParaRPr lang="en-US" sz="1400" b="0" i="0" u="none">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ctrTitle"/>
          </p:nvPr>
        </p:nvSpPr>
        <p:spPr>
          <a:xfrm>
            <a:off x="2743200" y="427037"/>
            <a:ext cx="6399212" cy="1524000"/>
          </a:xfrm>
          <a:prstGeom prst="rect">
            <a:avLst/>
          </a:prstGeom>
          <a:noFill/>
          <a:ln>
            <a:noFill/>
          </a:ln>
        </p:spPr>
        <p:txBody>
          <a:bodyPr wrap="square" lIns="92075" tIns="46025" rIns="92075" bIns="46025" anchor="b" anchorCtr="0">
            <a:noAutofit/>
          </a:bodyPr>
          <a:lstStyle/>
          <a:p>
            <a:pPr marL="0" marR="0" lvl="0" indent="-152400" algn="l" rtl="0">
              <a:lnSpc>
                <a:spcPct val="80000"/>
              </a:lnSpc>
              <a:spcBef>
                <a:spcPts val="0"/>
              </a:spcBef>
              <a:spcAft>
                <a:spcPts val="0"/>
              </a:spcAft>
              <a:buClr>
                <a:schemeClr val="lt2"/>
              </a:buClr>
              <a:buSzPct val="100000"/>
              <a:buFont typeface="Arial Narrow"/>
              <a:buNone/>
            </a:pPr>
            <a:br>
              <a:rPr lang="en-US" sz="2400" b="1" i="0" u="none" strike="noStrike" cap="none">
                <a:solidFill>
                  <a:schemeClr val="lt2"/>
                </a:solidFill>
                <a:latin typeface="Arial Narrow"/>
                <a:ea typeface="Arial Narrow"/>
                <a:cs typeface="Arial Narrow"/>
                <a:sym typeface="Arial Narrow"/>
              </a:rPr>
            </a:br>
            <a:r>
              <a:rPr lang="en-US" sz="2400" b="1" i="0" u="none" strike="noStrike" cap="none">
                <a:solidFill>
                  <a:schemeClr val="lt2"/>
                </a:solidFill>
                <a:latin typeface="Arial Narrow"/>
                <a:ea typeface="Arial Narrow"/>
                <a:cs typeface="Arial Narrow"/>
                <a:sym typeface="Arial Narrow"/>
              </a:rPr>
              <a:t>What happened to it?</a:t>
            </a:r>
            <a:br>
              <a:rPr lang="en-US" sz="2400" b="1" i="0" u="none" strike="noStrike" cap="none">
                <a:solidFill>
                  <a:schemeClr val="lt2"/>
                </a:solidFill>
                <a:latin typeface="Arial Narrow"/>
                <a:ea typeface="Arial Narrow"/>
                <a:cs typeface="Arial Narrow"/>
                <a:sym typeface="Arial Narrow"/>
              </a:rPr>
            </a:br>
            <a:endParaRPr lang="en-US" sz="2400" b="1" i="0" u="none" strike="noStrike" cap="none">
              <a:solidFill>
                <a:schemeClr val="lt2"/>
              </a:solidFill>
              <a:latin typeface="Arial Narrow"/>
              <a:ea typeface="Arial Narrow"/>
              <a:cs typeface="Arial Narrow"/>
              <a:sym typeface="Arial Narrow"/>
            </a:endParaRPr>
          </a:p>
        </p:txBody>
      </p:sp>
      <p:sp>
        <p:nvSpPr>
          <p:cNvPr id="146" name="Shape 146"/>
          <p:cNvSpPr txBox="1">
            <a:spLocks noGrp="1"/>
          </p:cNvSpPr>
          <p:nvPr>
            <p:ph type="subTitle" idx="1"/>
          </p:nvPr>
        </p:nvSpPr>
        <p:spPr>
          <a:xfrm>
            <a:off x="1491175" y="1674055"/>
            <a:ext cx="7271825" cy="1907345"/>
          </a:xfrm>
          <a:prstGeom prst="rect">
            <a:avLst/>
          </a:prstGeom>
          <a:noFill/>
          <a:ln>
            <a:noFill/>
          </a:ln>
        </p:spPr>
        <p:txBody>
          <a:bodyPr wrap="square" lIns="92075" tIns="46025" rIns="92075" bIns="46025" anchor="t" anchorCtr="0">
            <a:noAutofit/>
          </a:bodyPr>
          <a:lstStyle/>
          <a:p>
            <a:pPr marL="0" marR="0" lvl="0" indent="-76200" algn="l" rtl="0">
              <a:lnSpc>
                <a:spcPct val="150000"/>
              </a:lnSpc>
              <a:spcBef>
                <a:spcPts val="0"/>
              </a:spcBef>
              <a:spcAft>
                <a:spcPts val="0"/>
              </a:spcAft>
              <a:buClr>
                <a:schemeClr val="hlink"/>
              </a:buClr>
              <a:buSzPct val="60000"/>
              <a:buFont typeface="Noto Sans Symbols"/>
              <a:buNone/>
            </a:pPr>
            <a:r>
              <a:rPr lang="en-US" b="0" i="0" u="none" strike="noStrike" cap="none" dirty="0">
                <a:solidFill>
                  <a:schemeClr val="lt1"/>
                </a:solidFill>
                <a:latin typeface="Arial"/>
                <a:ea typeface="Arial"/>
                <a:cs typeface="Arial"/>
                <a:sym typeface="Arial"/>
              </a:rPr>
              <a:t>After the Scottish Reformation (1560), the Union of the Crowns (1603) and the Union of the Parliaments (1707), southern English gradually became the language of most formal speech and writing and Scots came to be regarded as a 'group of dialects' rather than a 'language'. It continued, however, to be the everyday medium of communication for the vast majority of Lowland Scots but it lost prestige.</a:t>
            </a:r>
          </a:p>
        </p:txBody>
      </p:sp>
      <p:sp>
        <p:nvSpPr>
          <p:cNvPr id="147" name="Shape 147"/>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148" name="Shape 148"/>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7</a:t>
            </a:fld>
            <a:endParaRPr lang="en-US" sz="1400" b="0" i="0" u="none">
              <a:solidFill>
                <a:schemeClr val="lt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154" name="Shape 154"/>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8</a:t>
            </a:fld>
            <a:endParaRPr lang="en-US" sz="1400" b="0" i="0" u="none">
              <a:solidFill>
                <a:schemeClr val="lt1"/>
              </a:solidFill>
              <a:latin typeface="Arial"/>
              <a:ea typeface="Arial"/>
              <a:cs typeface="Arial"/>
              <a:sym typeface="Arial"/>
            </a:endParaRPr>
          </a:p>
        </p:txBody>
      </p:sp>
      <p:sp>
        <p:nvSpPr>
          <p:cNvPr id="155" name="Shape 155"/>
          <p:cNvSpPr txBox="1">
            <a:spLocks noGrp="1"/>
          </p:cNvSpPr>
          <p:nvPr>
            <p:ph type="body" idx="4294967295"/>
          </p:nvPr>
        </p:nvSpPr>
        <p:spPr>
          <a:xfrm>
            <a:off x="1772529" y="428625"/>
            <a:ext cx="7371471" cy="5667375"/>
          </a:xfrm>
          <a:prstGeom prst="rect">
            <a:avLst/>
          </a:prstGeom>
          <a:noFill/>
          <a:ln>
            <a:noFill/>
          </a:ln>
        </p:spPr>
        <p:txBody>
          <a:bodyPr wrap="square" lIns="92075" tIns="46025" rIns="92075" bIns="46025" anchor="t" anchorCtr="0">
            <a:noAutofit/>
          </a:bodyPr>
          <a:lstStyle/>
          <a:p>
            <a:pPr marL="342900" marR="0" lvl="0" indent="-449580" algn="l" rtl="0">
              <a:lnSpc>
                <a:spcPct val="150000"/>
              </a:lnSpc>
              <a:spcBef>
                <a:spcPts val="0"/>
              </a:spcBef>
              <a:spcAft>
                <a:spcPts val="0"/>
              </a:spcAft>
              <a:buClr>
                <a:schemeClr val="hlink"/>
              </a:buClr>
              <a:buSzPct val="59999"/>
              <a:buFont typeface="Noto Sans Symbols"/>
              <a:buNone/>
            </a:pPr>
            <a:r>
              <a:rPr lang="en-US" sz="2800" b="0" i="0" u="none" dirty="0">
                <a:solidFill>
                  <a:schemeClr val="lt1"/>
                </a:solidFill>
                <a:latin typeface="Arial"/>
                <a:ea typeface="Arial"/>
                <a:cs typeface="Arial"/>
                <a:sym typeface="Arial"/>
              </a:rPr>
              <a:t>	</a:t>
            </a:r>
            <a:r>
              <a:rPr lang="en-US" sz="2400" b="0" i="0" u="none" dirty="0">
                <a:solidFill>
                  <a:schemeClr val="lt1"/>
                </a:solidFill>
                <a:latin typeface="Arial"/>
                <a:ea typeface="Arial"/>
                <a:cs typeface="Arial"/>
                <a:sym typeface="Arial"/>
              </a:rPr>
              <a:t>There was a revival with the poetry of Robert Fergusson  and Robert Burns. Sir Walter Scott wrote such pieces as </a:t>
            </a:r>
            <a:r>
              <a:rPr lang="en-US" sz="2400" b="0" i="1" u="none" dirty="0">
                <a:solidFill>
                  <a:schemeClr val="lt1"/>
                </a:solidFill>
                <a:latin typeface="Arial"/>
                <a:ea typeface="Arial"/>
                <a:cs typeface="Arial"/>
                <a:sym typeface="Arial"/>
              </a:rPr>
              <a:t>Wandering Willie’s Tale </a:t>
            </a:r>
            <a:r>
              <a:rPr lang="en-US" sz="2400" b="0" i="0" u="none" dirty="0">
                <a:solidFill>
                  <a:schemeClr val="lt1"/>
                </a:solidFill>
                <a:latin typeface="Arial"/>
                <a:ea typeface="Arial"/>
                <a:cs typeface="Arial"/>
                <a:sym typeface="Arial"/>
              </a:rPr>
              <a:t>and in the early 20</a:t>
            </a:r>
            <a:r>
              <a:rPr lang="en-US" sz="2400" b="0" i="0" u="none" baseline="30000" dirty="0">
                <a:solidFill>
                  <a:schemeClr val="lt1"/>
                </a:solidFill>
                <a:latin typeface="Arial"/>
                <a:ea typeface="Arial"/>
                <a:cs typeface="Arial"/>
                <a:sym typeface="Arial"/>
              </a:rPr>
              <a:t>th</a:t>
            </a:r>
            <a:r>
              <a:rPr lang="en-US" sz="2400" b="0" i="0" u="none" dirty="0">
                <a:solidFill>
                  <a:schemeClr val="lt1"/>
                </a:solidFill>
                <a:latin typeface="Arial"/>
                <a:ea typeface="Arial"/>
                <a:cs typeface="Arial"/>
                <a:sym typeface="Arial"/>
              </a:rPr>
              <a:t> century, poets like Hugh MacDiarmid actively sought to promote Scots. </a:t>
            </a:r>
          </a:p>
          <a:p>
            <a:pPr marL="342900" marR="0" lvl="0" indent="-449580" algn="l" rtl="0">
              <a:lnSpc>
                <a:spcPct val="150000"/>
              </a:lnSpc>
              <a:spcBef>
                <a:spcPts val="560"/>
              </a:spcBef>
              <a:spcAft>
                <a:spcPts val="0"/>
              </a:spcAft>
              <a:buClr>
                <a:schemeClr val="hlink"/>
              </a:buClr>
              <a:buSzPct val="59999"/>
              <a:buFont typeface="Noto Sans Symbols"/>
              <a:buNone/>
            </a:pPr>
            <a:endParaRPr sz="2400" b="0" i="0" u="none" dirty="0">
              <a:solidFill>
                <a:schemeClr val="lt1"/>
              </a:solidFill>
              <a:latin typeface="Arial"/>
              <a:ea typeface="Arial"/>
              <a:cs typeface="Arial"/>
              <a:sym typeface="Arial"/>
            </a:endParaRPr>
          </a:p>
          <a:p>
            <a:pPr marL="342900" marR="0" lvl="0" indent="-449580" algn="l" rtl="0">
              <a:lnSpc>
                <a:spcPct val="150000"/>
              </a:lnSpc>
              <a:spcBef>
                <a:spcPts val="560"/>
              </a:spcBef>
              <a:spcAft>
                <a:spcPts val="0"/>
              </a:spcAft>
              <a:buClr>
                <a:schemeClr val="hlink"/>
              </a:buClr>
              <a:buSzPct val="59999"/>
              <a:buFont typeface="Noto Sans Symbols"/>
              <a:buNone/>
            </a:pPr>
            <a:r>
              <a:rPr lang="en-US" sz="2400" b="0" i="0" u="none" dirty="0">
                <a:solidFill>
                  <a:schemeClr val="lt1"/>
                </a:solidFill>
                <a:latin typeface="Arial"/>
                <a:ea typeface="Arial"/>
                <a:cs typeface="Arial"/>
                <a:sym typeface="Arial"/>
              </a:rPr>
              <a:t>	From the late 20</a:t>
            </a:r>
            <a:r>
              <a:rPr lang="en-US" sz="2400" b="0" i="0" u="none" baseline="30000" dirty="0">
                <a:solidFill>
                  <a:schemeClr val="lt1"/>
                </a:solidFill>
                <a:latin typeface="Arial"/>
                <a:ea typeface="Arial"/>
                <a:cs typeface="Arial"/>
                <a:sym typeface="Arial"/>
              </a:rPr>
              <a:t>th</a:t>
            </a:r>
            <a:r>
              <a:rPr lang="en-US" sz="2400" b="0" i="0" u="none" dirty="0">
                <a:solidFill>
                  <a:schemeClr val="lt1"/>
                </a:solidFill>
                <a:latin typeface="Arial"/>
                <a:ea typeface="Arial"/>
                <a:cs typeface="Arial"/>
                <a:sym typeface="Arial"/>
              </a:rPr>
              <a:t> century  onwards, there has been a flood-tide of talented new writers. Literature in Scots now has international recognition.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p:nvPr/>
        </p:nvSpPr>
        <p:spPr>
          <a:xfrm>
            <a:off x="304800" y="6248400"/>
            <a:ext cx="1905000" cy="457200"/>
          </a:xfrm>
          <a:prstGeom prst="rect">
            <a:avLst/>
          </a:prstGeom>
          <a:noFill/>
          <a:ln>
            <a:noFill/>
          </a:ln>
        </p:spPr>
        <p:txBody>
          <a:bodyPr wrap="square" lIns="92075" tIns="46025" rIns="92075" bIns="46025" anchor="ctr" anchorCtr="0">
            <a:noAutofit/>
          </a:bodyPr>
          <a:lstStyle/>
          <a:p>
            <a:pPr marL="0" marR="0" lvl="0" indent="-88900" algn="l" rtl="0">
              <a:lnSpc>
                <a:spcPct val="100000"/>
              </a:lnSpc>
              <a:spcBef>
                <a:spcPts val="0"/>
              </a:spcBef>
              <a:spcAft>
                <a:spcPts val="0"/>
              </a:spcAft>
              <a:buClr>
                <a:schemeClr val="lt1"/>
              </a:buClr>
              <a:buSzPct val="100000"/>
              <a:buFont typeface="Arial"/>
              <a:buNone/>
            </a:pPr>
            <a:r>
              <a:rPr lang="en-US" sz="1400" b="0" i="0" u="none">
                <a:solidFill>
                  <a:schemeClr val="lt1"/>
                </a:solidFill>
                <a:latin typeface="Arial"/>
                <a:ea typeface="Arial"/>
                <a:cs typeface="Arial"/>
                <a:sym typeface="Arial"/>
              </a:rPr>
              <a:t>*</a:t>
            </a:r>
          </a:p>
        </p:txBody>
      </p:sp>
      <p:sp>
        <p:nvSpPr>
          <p:cNvPr id="161" name="Shape 161"/>
          <p:cNvSpPr txBox="1"/>
          <p:nvPr/>
        </p:nvSpPr>
        <p:spPr>
          <a:xfrm>
            <a:off x="7010400" y="6248400"/>
            <a:ext cx="1905000" cy="457200"/>
          </a:xfrm>
          <a:prstGeom prst="rect">
            <a:avLst/>
          </a:prstGeom>
          <a:noFill/>
          <a:ln>
            <a:noFill/>
          </a:ln>
        </p:spPr>
        <p:txBody>
          <a:bodyPr wrap="square" lIns="92075" tIns="46025" rIns="92075" bIns="46025" anchor="ctr" anchorCtr="0">
            <a:noAutofit/>
          </a:bodyPr>
          <a:lstStyle/>
          <a:p>
            <a:pPr marL="0" marR="0" lvl="0" indent="-88900" algn="r" rtl="0">
              <a:lnSpc>
                <a:spcPct val="100000"/>
              </a:lnSpc>
              <a:spcBef>
                <a:spcPts val="0"/>
              </a:spcBef>
              <a:spcAft>
                <a:spcPts val="0"/>
              </a:spcAft>
              <a:buClr>
                <a:schemeClr val="lt1"/>
              </a:buClr>
              <a:buSzPct val="100000"/>
              <a:buFont typeface="Arial"/>
              <a:buNone/>
            </a:pPr>
            <a:fld id="{00000000-1234-1234-1234-123412341234}" type="slidenum">
              <a:rPr lang="en-US" sz="1400" b="0" i="0" u="none">
                <a:solidFill>
                  <a:schemeClr val="lt1"/>
                </a:solidFill>
                <a:latin typeface="Arial"/>
                <a:ea typeface="Arial"/>
                <a:cs typeface="Arial"/>
                <a:sym typeface="Arial"/>
              </a:rPr>
              <a:t>9</a:t>
            </a:fld>
            <a:endParaRPr lang="en-US" sz="1400" b="0" i="0" u="none">
              <a:solidFill>
                <a:schemeClr val="lt1"/>
              </a:solidFill>
              <a:latin typeface="Arial"/>
              <a:ea typeface="Arial"/>
              <a:cs typeface="Arial"/>
              <a:sym typeface="Arial"/>
            </a:endParaRPr>
          </a:p>
        </p:txBody>
      </p:sp>
      <p:sp>
        <p:nvSpPr>
          <p:cNvPr id="162" name="Shape 162"/>
          <p:cNvSpPr txBox="1">
            <a:spLocks noGrp="1"/>
          </p:cNvSpPr>
          <p:nvPr>
            <p:ph type="body" idx="4294967295"/>
          </p:nvPr>
        </p:nvSpPr>
        <p:spPr>
          <a:xfrm>
            <a:off x="1308295" y="214312"/>
            <a:ext cx="7835705" cy="5881687"/>
          </a:xfrm>
          <a:prstGeom prst="rect">
            <a:avLst/>
          </a:prstGeom>
          <a:noFill/>
          <a:ln>
            <a:noFill/>
          </a:ln>
        </p:spPr>
        <p:txBody>
          <a:bodyPr wrap="square" lIns="92075" tIns="46025" rIns="92075" bIns="46025" anchor="t" anchorCtr="0">
            <a:noAutofit/>
          </a:bodyPr>
          <a:lstStyle/>
          <a:p>
            <a:pPr marL="342900" marR="0" lvl="0" indent="-449580" algn="l" rtl="0">
              <a:lnSpc>
                <a:spcPct val="150000"/>
              </a:lnSpc>
              <a:spcBef>
                <a:spcPts val="0"/>
              </a:spcBef>
              <a:spcAft>
                <a:spcPts val="0"/>
              </a:spcAft>
              <a:buClr>
                <a:schemeClr val="hlink"/>
              </a:buClr>
              <a:buSzPct val="59999"/>
              <a:buFont typeface="Noto Sans Symbols"/>
              <a:buNone/>
            </a:pPr>
            <a:r>
              <a:rPr lang="en-US" sz="2800" b="0" i="0" u="none" dirty="0">
                <a:solidFill>
                  <a:schemeClr val="lt1"/>
                </a:solidFill>
                <a:latin typeface="Arial"/>
                <a:ea typeface="Arial"/>
                <a:cs typeface="Arial"/>
                <a:sym typeface="Arial"/>
              </a:rPr>
              <a:t>	</a:t>
            </a:r>
            <a:r>
              <a:rPr lang="en-US" sz="2400" b="0" i="0" u="none" dirty="0">
                <a:solidFill>
                  <a:schemeClr val="lt1"/>
                </a:solidFill>
                <a:latin typeface="Arial"/>
                <a:ea typeface="Arial"/>
                <a:cs typeface="Arial"/>
                <a:sym typeface="Arial"/>
              </a:rPr>
              <a:t>The European Charter for Regional or Minority Languages is intended to ensure, as far as is reasonably possible, that regional or minority languages are used in education and in the media. The UK Government signed the Charter in 2000 and ratified it in 2001 in respect of Welsh, Scots and Gaelic in Scotland and Ulster-Scots and Irish in Northern Ireland. Manx Gaelic and Cornish were subsequently incorporated.</a:t>
            </a:r>
            <a:br>
              <a:rPr lang="en-US" sz="2400" b="0" i="0" u="none" dirty="0">
                <a:solidFill>
                  <a:schemeClr val="lt1"/>
                </a:solidFill>
                <a:latin typeface="Arial"/>
                <a:ea typeface="Arial"/>
                <a:cs typeface="Arial"/>
                <a:sym typeface="Arial"/>
              </a:rPr>
            </a:br>
            <a:endParaRPr lang="en-US" sz="2400" b="0" i="0" u="none" dirty="0">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Generic">
  <a:themeElements>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Generic">
  <a:themeElements>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1469</Words>
  <Application>Microsoft Office PowerPoint</Application>
  <PresentationFormat>On-screen Show (4:3)</PresentationFormat>
  <Paragraphs>265</Paragraphs>
  <Slides>30</Slides>
  <Notes>30</Notes>
  <HiddenSlides>4</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30</vt:i4>
      </vt:variant>
    </vt:vector>
  </HeadingPairs>
  <TitlesOfParts>
    <vt:vector size="37" baseType="lpstr">
      <vt:lpstr>Noto Sans Symbols</vt:lpstr>
      <vt:lpstr>Arial</vt:lpstr>
      <vt:lpstr>Times New Roman</vt:lpstr>
      <vt:lpstr>Arial Narrow</vt:lpstr>
      <vt:lpstr>Trebuchet MS</vt:lpstr>
      <vt:lpstr>Generic</vt:lpstr>
      <vt:lpstr>1_Generic</vt:lpstr>
      <vt:lpstr>  Scots Language </vt:lpstr>
      <vt:lpstr>What is Scots?</vt:lpstr>
      <vt:lpstr> Origins</vt:lpstr>
      <vt:lpstr>`</vt:lpstr>
      <vt:lpstr>PowerPoint Presentation</vt:lpstr>
      <vt:lpstr>Scots as a national language</vt:lpstr>
      <vt:lpstr> What happened to it? </vt:lpstr>
      <vt:lpstr>PowerPoint Presentation</vt:lpstr>
      <vt:lpstr>PowerPoint Presentation</vt:lpstr>
      <vt:lpstr>What is Scots?</vt:lpstr>
      <vt:lpstr>Clap ma dug</vt:lpstr>
      <vt:lpstr>The Scottish – English Continuum</vt:lpstr>
      <vt:lpstr>Scots Vocabulary</vt:lpstr>
      <vt:lpstr>Scots Vocabulary</vt:lpstr>
      <vt:lpstr>Scots Grammar: some examples</vt:lpstr>
      <vt:lpstr>Slang</vt:lpstr>
      <vt:lpstr>Scots &amp; Other Languages  Scots and Germanic Languages </vt:lpstr>
      <vt:lpstr>Scots &amp; French</vt:lpstr>
      <vt:lpstr>Scots &amp; the Vikings</vt:lpstr>
      <vt:lpstr>Scots &amp; the Low Countries</vt:lpstr>
      <vt:lpstr>Scots and Latin</vt:lpstr>
      <vt:lpstr>Scots and  Gaelic</vt:lpstr>
      <vt:lpstr>Scots as National language</vt:lpstr>
      <vt:lpstr>Scots parliament</vt:lpstr>
      <vt:lpstr>Kirk &amp; Bible</vt:lpstr>
      <vt:lpstr>Official Status </vt:lpstr>
      <vt:lpstr>Dialect variation</vt:lpstr>
      <vt:lpstr>Shetlandic </vt:lpstr>
      <vt:lpstr>Galloway</vt:lpstr>
      <vt:lpstr>Glaswegian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Scots Language</dc:title>
  <dc:creator>Laura Green</dc:creator>
  <cp:lastModifiedBy>Laura Green</cp:lastModifiedBy>
  <cp:revision>4</cp:revision>
  <dcterms:modified xsi:type="dcterms:W3CDTF">2017-10-27T14:37:56Z</dcterms:modified>
</cp:coreProperties>
</file>